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6" r:id="rId3"/>
    <p:sldId id="258" r:id="rId4"/>
    <p:sldId id="259" r:id="rId5"/>
    <p:sldId id="257" r:id="rId6"/>
    <p:sldId id="260" r:id="rId7"/>
    <p:sldId id="277" r:id="rId8"/>
    <p:sldId id="274" r:id="rId9"/>
    <p:sldId id="278" r:id="rId10"/>
    <p:sldId id="262" r:id="rId11"/>
    <p:sldId id="279" r:id="rId12"/>
    <p:sldId id="273" r:id="rId13"/>
    <p:sldId id="288" r:id="rId14"/>
    <p:sldId id="286" r:id="rId15"/>
    <p:sldId id="287" r:id="rId16"/>
    <p:sldId id="280" r:id="rId17"/>
    <p:sldId id="272" r:id="rId18"/>
    <p:sldId id="281" r:id="rId19"/>
    <p:sldId id="282" r:id="rId20"/>
    <p:sldId id="275" r:id="rId21"/>
    <p:sldId id="284" r:id="rId22"/>
    <p:sldId id="283" r:id="rId23"/>
    <p:sldId id="285" r:id="rId24"/>
    <p:sldId id="276"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7369"/>
    <a:srgbClr val="037EA3"/>
    <a:srgbClr val="F09435"/>
    <a:srgbClr val="D96525"/>
    <a:srgbClr val="FA5C50"/>
    <a:srgbClr val="29C7FF"/>
    <a:srgbClr val="FD44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42" autoAdjust="0"/>
    <p:restoredTop sz="94660"/>
  </p:normalViewPr>
  <p:slideViewPr>
    <p:cSldViewPr snapToGrid="0" showGuides="1">
      <p:cViewPr varScale="1">
        <p:scale>
          <a:sx n="70" d="100"/>
          <a:sy n="70" d="100"/>
        </p:scale>
        <p:origin x="804" y="78"/>
      </p:cViewPr>
      <p:guideLst>
        <p:guide orient="horz" pos="2183"/>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58DB29-4EF8-4747-917A-B8A1C773FD07}"/>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988CD875-9860-46A4-A3A4-6A41BA5BE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1472327B-3EBF-4021-BF0F-97B725335E55}"/>
              </a:ext>
            </a:extLst>
          </p:cNvPr>
          <p:cNvSpPr>
            <a:spLocks noGrp="1"/>
          </p:cNvSpPr>
          <p:nvPr>
            <p:ph type="dt" sz="half" idx="10"/>
          </p:nvPr>
        </p:nvSpPr>
        <p:spPr/>
        <p:txBody>
          <a:bodyPr/>
          <a:lstStyle/>
          <a:p>
            <a:fld id="{F36D9B0D-101B-4509-A39F-F2485CE4781C}" type="datetimeFigureOut">
              <a:rPr lang="pt-BR" smtClean="0"/>
              <a:t>14/09/2020</a:t>
            </a:fld>
            <a:endParaRPr lang="pt-BR"/>
          </a:p>
        </p:txBody>
      </p:sp>
      <p:sp>
        <p:nvSpPr>
          <p:cNvPr id="5" name="Espaço Reservado para Rodapé 4">
            <a:extLst>
              <a:ext uri="{FF2B5EF4-FFF2-40B4-BE49-F238E27FC236}">
                <a16:creationId xmlns:a16="http://schemas.microsoft.com/office/drawing/2014/main" id="{BF42227D-54F1-4744-AE6B-DA476068257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39499EC-EC37-4C5D-A3F7-47CEE86A909B}"/>
              </a:ext>
            </a:extLst>
          </p:cNvPr>
          <p:cNvSpPr>
            <a:spLocks noGrp="1"/>
          </p:cNvSpPr>
          <p:nvPr>
            <p:ph type="sldNum" sz="quarter" idx="12"/>
          </p:nvPr>
        </p:nvSpPr>
        <p:spPr/>
        <p:txBody>
          <a:bodyPr/>
          <a:lstStyle/>
          <a:p>
            <a:fld id="{9E86C8C0-C7F2-42B1-A6AA-E984204CAA36}" type="slidenum">
              <a:rPr lang="pt-BR" smtClean="0"/>
              <a:t>‹nº›</a:t>
            </a:fld>
            <a:endParaRPr lang="pt-BR"/>
          </a:p>
        </p:txBody>
      </p:sp>
    </p:spTree>
    <p:extLst>
      <p:ext uri="{BB962C8B-B14F-4D97-AF65-F5344CB8AC3E}">
        <p14:creationId xmlns:p14="http://schemas.microsoft.com/office/powerpoint/2010/main" val="49793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273325-60ED-423D-9C6E-406D624532DE}"/>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A63A3AB-DFBC-47A0-A4D6-6657F53F2F6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7AA3BA6-D6C5-42A0-86E3-ABD992140F27}"/>
              </a:ext>
            </a:extLst>
          </p:cNvPr>
          <p:cNvSpPr>
            <a:spLocks noGrp="1"/>
          </p:cNvSpPr>
          <p:nvPr>
            <p:ph type="dt" sz="half" idx="10"/>
          </p:nvPr>
        </p:nvSpPr>
        <p:spPr/>
        <p:txBody>
          <a:bodyPr/>
          <a:lstStyle/>
          <a:p>
            <a:fld id="{F36D9B0D-101B-4509-A39F-F2485CE4781C}" type="datetimeFigureOut">
              <a:rPr lang="pt-BR" smtClean="0"/>
              <a:t>14/09/2020</a:t>
            </a:fld>
            <a:endParaRPr lang="pt-BR"/>
          </a:p>
        </p:txBody>
      </p:sp>
      <p:sp>
        <p:nvSpPr>
          <p:cNvPr id="5" name="Espaço Reservado para Rodapé 4">
            <a:extLst>
              <a:ext uri="{FF2B5EF4-FFF2-40B4-BE49-F238E27FC236}">
                <a16:creationId xmlns:a16="http://schemas.microsoft.com/office/drawing/2014/main" id="{E373A78E-E3EF-4153-914F-B4502F6749C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50B0BEC-D311-4E1E-90CD-5673299E88B0}"/>
              </a:ext>
            </a:extLst>
          </p:cNvPr>
          <p:cNvSpPr>
            <a:spLocks noGrp="1"/>
          </p:cNvSpPr>
          <p:nvPr>
            <p:ph type="sldNum" sz="quarter" idx="12"/>
          </p:nvPr>
        </p:nvSpPr>
        <p:spPr/>
        <p:txBody>
          <a:bodyPr/>
          <a:lstStyle/>
          <a:p>
            <a:fld id="{9E86C8C0-C7F2-42B1-A6AA-E984204CAA36}" type="slidenum">
              <a:rPr lang="pt-BR" smtClean="0"/>
              <a:t>‹nº›</a:t>
            </a:fld>
            <a:endParaRPr lang="pt-BR"/>
          </a:p>
        </p:txBody>
      </p:sp>
    </p:spTree>
    <p:extLst>
      <p:ext uri="{BB962C8B-B14F-4D97-AF65-F5344CB8AC3E}">
        <p14:creationId xmlns:p14="http://schemas.microsoft.com/office/powerpoint/2010/main" val="1861552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D25A110-7A54-47FF-80A7-F833005BB38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99149C9E-8438-4D7C-9676-96A08E71BC50}"/>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5D6A8CF-1E30-4ED5-BEB6-FDEBDCD29AD0}"/>
              </a:ext>
            </a:extLst>
          </p:cNvPr>
          <p:cNvSpPr>
            <a:spLocks noGrp="1"/>
          </p:cNvSpPr>
          <p:nvPr>
            <p:ph type="dt" sz="half" idx="10"/>
          </p:nvPr>
        </p:nvSpPr>
        <p:spPr/>
        <p:txBody>
          <a:bodyPr/>
          <a:lstStyle/>
          <a:p>
            <a:fld id="{F36D9B0D-101B-4509-A39F-F2485CE4781C}" type="datetimeFigureOut">
              <a:rPr lang="pt-BR" smtClean="0"/>
              <a:t>14/09/2020</a:t>
            </a:fld>
            <a:endParaRPr lang="pt-BR"/>
          </a:p>
        </p:txBody>
      </p:sp>
      <p:sp>
        <p:nvSpPr>
          <p:cNvPr id="5" name="Espaço Reservado para Rodapé 4">
            <a:extLst>
              <a:ext uri="{FF2B5EF4-FFF2-40B4-BE49-F238E27FC236}">
                <a16:creationId xmlns:a16="http://schemas.microsoft.com/office/drawing/2014/main" id="{CFACFDF7-BA48-4E77-9FE9-21FE53D9EF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ED4E7AF-DB2F-4DCA-AD6C-9819C62CEE24}"/>
              </a:ext>
            </a:extLst>
          </p:cNvPr>
          <p:cNvSpPr>
            <a:spLocks noGrp="1"/>
          </p:cNvSpPr>
          <p:nvPr>
            <p:ph type="sldNum" sz="quarter" idx="12"/>
          </p:nvPr>
        </p:nvSpPr>
        <p:spPr/>
        <p:txBody>
          <a:bodyPr/>
          <a:lstStyle/>
          <a:p>
            <a:fld id="{9E86C8C0-C7F2-42B1-A6AA-E984204CAA36}" type="slidenum">
              <a:rPr lang="pt-BR" smtClean="0"/>
              <a:t>‹nº›</a:t>
            </a:fld>
            <a:endParaRPr lang="pt-BR"/>
          </a:p>
        </p:txBody>
      </p:sp>
    </p:spTree>
    <p:extLst>
      <p:ext uri="{BB962C8B-B14F-4D97-AF65-F5344CB8AC3E}">
        <p14:creationId xmlns:p14="http://schemas.microsoft.com/office/powerpoint/2010/main" val="3126508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73165-8CA7-49EE-B36F-3531B4FDA07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E1F77B5-6A58-488E-8C2F-25479B1B128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716B093-82B4-487E-83ED-7A39A7A76297}"/>
              </a:ext>
            </a:extLst>
          </p:cNvPr>
          <p:cNvSpPr>
            <a:spLocks noGrp="1"/>
          </p:cNvSpPr>
          <p:nvPr>
            <p:ph type="dt" sz="half" idx="10"/>
          </p:nvPr>
        </p:nvSpPr>
        <p:spPr/>
        <p:txBody>
          <a:bodyPr/>
          <a:lstStyle/>
          <a:p>
            <a:fld id="{F36D9B0D-101B-4509-A39F-F2485CE4781C}" type="datetimeFigureOut">
              <a:rPr lang="pt-BR" smtClean="0"/>
              <a:t>14/09/2020</a:t>
            </a:fld>
            <a:endParaRPr lang="pt-BR"/>
          </a:p>
        </p:txBody>
      </p:sp>
      <p:sp>
        <p:nvSpPr>
          <p:cNvPr id="5" name="Espaço Reservado para Rodapé 4">
            <a:extLst>
              <a:ext uri="{FF2B5EF4-FFF2-40B4-BE49-F238E27FC236}">
                <a16:creationId xmlns:a16="http://schemas.microsoft.com/office/drawing/2014/main" id="{398B9172-D5A9-4850-ACD1-D4125625461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2DA4F7B-2D59-4468-A64E-E8538E76E695}"/>
              </a:ext>
            </a:extLst>
          </p:cNvPr>
          <p:cNvSpPr>
            <a:spLocks noGrp="1"/>
          </p:cNvSpPr>
          <p:nvPr>
            <p:ph type="sldNum" sz="quarter" idx="12"/>
          </p:nvPr>
        </p:nvSpPr>
        <p:spPr/>
        <p:txBody>
          <a:bodyPr/>
          <a:lstStyle/>
          <a:p>
            <a:fld id="{9E86C8C0-C7F2-42B1-A6AA-E984204CAA36}" type="slidenum">
              <a:rPr lang="pt-BR" smtClean="0"/>
              <a:t>‹nº›</a:t>
            </a:fld>
            <a:endParaRPr lang="pt-BR"/>
          </a:p>
        </p:txBody>
      </p:sp>
    </p:spTree>
    <p:extLst>
      <p:ext uri="{BB962C8B-B14F-4D97-AF65-F5344CB8AC3E}">
        <p14:creationId xmlns:p14="http://schemas.microsoft.com/office/powerpoint/2010/main" val="343291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3E3793-E82D-4525-B0B9-A7BBE8C076A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75040B3-FDF1-42BD-A4AC-FBEEA7F85B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47365D10-58F1-4ABD-8CA0-C7FB1C10AD7C}"/>
              </a:ext>
            </a:extLst>
          </p:cNvPr>
          <p:cNvSpPr>
            <a:spLocks noGrp="1"/>
          </p:cNvSpPr>
          <p:nvPr>
            <p:ph type="dt" sz="half" idx="10"/>
          </p:nvPr>
        </p:nvSpPr>
        <p:spPr/>
        <p:txBody>
          <a:bodyPr/>
          <a:lstStyle/>
          <a:p>
            <a:fld id="{F36D9B0D-101B-4509-A39F-F2485CE4781C}" type="datetimeFigureOut">
              <a:rPr lang="pt-BR" smtClean="0"/>
              <a:t>14/09/2020</a:t>
            </a:fld>
            <a:endParaRPr lang="pt-BR"/>
          </a:p>
        </p:txBody>
      </p:sp>
      <p:sp>
        <p:nvSpPr>
          <p:cNvPr id="5" name="Espaço Reservado para Rodapé 4">
            <a:extLst>
              <a:ext uri="{FF2B5EF4-FFF2-40B4-BE49-F238E27FC236}">
                <a16:creationId xmlns:a16="http://schemas.microsoft.com/office/drawing/2014/main" id="{9D5CFA78-28ED-4826-8EE7-583979E812E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F639BA2-3DCC-4E5E-AD86-3F4496D7812E}"/>
              </a:ext>
            </a:extLst>
          </p:cNvPr>
          <p:cNvSpPr>
            <a:spLocks noGrp="1"/>
          </p:cNvSpPr>
          <p:nvPr>
            <p:ph type="sldNum" sz="quarter" idx="12"/>
          </p:nvPr>
        </p:nvSpPr>
        <p:spPr/>
        <p:txBody>
          <a:bodyPr/>
          <a:lstStyle/>
          <a:p>
            <a:fld id="{9E86C8C0-C7F2-42B1-A6AA-E984204CAA36}" type="slidenum">
              <a:rPr lang="pt-BR" smtClean="0"/>
              <a:t>‹nº›</a:t>
            </a:fld>
            <a:endParaRPr lang="pt-BR"/>
          </a:p>
        </p:txBody>
      </p:sp>
    </p:spTree>
    <p:extLst>
      <p:ext uri="{BB962C8B-B14F-4D97-AF65-F5344CB8AC3E}">
        <p14:creationId xmlns:p14="http://schemas.microsoft.com/office/powerpoint/2010/main" val="4603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E2C5E2-2F43-4C40-8E74-0BF609AF0E1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00155F6A-7CC6-4790-9CCB-86B88E2CF155}"/>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1FD61FE2-72A4-4851-9A3C-5A13218AD65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9EEC444-4622-46F2-95EF-BF3E85874D92}"/>
              </a:ext>
            </a:extLst>
          </p:cNvPr>
          <p:cNvSpPr>
            <a:spLocks noGrp="1"/>
          </p:cNvSpPr>
          <p:nvPr>
            <p:ph type="dt" sz="half" idx="10"/>
          </p:nvPr>
        </p:nvSpPr>
        <p:spPr/>
        <p:txBody>
          <a:bodyPr/>
          <a:lstStyle/>
          <a:p>
            <a:fld id="{F36D9B0D-101B-4509-A39F-F2485CE4781C}" type="datetimeFigureOut">
              <a:rPr lang="pt-BR" smtClean="0"/>
              <a:t>14/09/2020</a:t>
            </a:fld>
            <a:endParaRPr lang="pt-BR"/>
          </a:p>
        </p:txBody>
      </p:sp>
      <p:sp>
        <p:nvSpPr>
          <p:cNvPr id="6" name="Espaço Reservado para Rodapé 5">
            <a:extLst>
              <a:ext uri="{FF2B5EF4-FFF2-40B4-BE49-F238E27FC236}">
                <a16:creationId xmlns:a16="http://schemas.microsoft.com/office/drawing/2014/main" id="{EAE79589-7D54-45F7-AB93-2F37491CBF3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11EA4F6-D705-4CA0-AEFA-DC2C4C6484CE}"/>
              </a:ext>
            </a:extLst>
          </p:cNvPr>
          <p:cNvSpPr>
            <a:spLocks noGrp="1"/>
          </p:cNvSpPr>
          <p:nvPr>
            <p:ph type="sldNum" sz="quarter" idx="12"/>
          </p:nvPr>
        </p:nvSpPr>
        <p:spPr/>
        <p:txBody>
          <a:bodyPr/>
          <a:lstStyle/>
          <a:p>
            <a:fld id="{9E86C8C0-C7F2-42B1-A6AA-E984204CAA36}" type="slidenum">
              <a:rPr lang="pt-BR" smtClean="0"/>
              <a:t>‹nº›</a:t>
            </a:fld>
            <a:endParaRPr lang="pt-BR"/>
          </a:p>
        </p:txBody>
      </p:sp>
    </p:spTree>
    <p:extLst>
      <p:ext uri="{BB962C8B-B14F-4D97-AF65-F5344CB8AC3E}">
        <p14:creationId xmlns:p14="http://schemas.microsoft.com/office/powerpoint/2010/main" val="266813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E5DEFE-E2AA-4597-BDF4-4B78F7534042}"/>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DAF29AC-F8D9-4180-8D0C-A595555A6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CA0FCE45-8F50-44A3-8C5A-9CBEAB90E5D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DEBA77D-63B7-4C72-9CD8-37386B6CDF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28236C53-DECC-477A-B05E-F8C289CC1570}"/>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930A24A-E55F-4C5A-A0FD-BC79567D77F8}"/>
              </a:ext>
            </a:extLst>
          </p:cNvPr>
          <p:cNvSpPr>
            <a:spLocks noGrp="1"/>
          </p:cNvSpPr>
          <p:nvPr>
            <p:ph type="dt" sz="half" idx="10"/>
          </p:nvPr>
        </p:nvSpPr>
        <p:spPr/>
        <p:txBody>
          <a:bodyPr/>
          <a:lstStyle/>
          <a:p>
            <a:fld id="{F36D9B0D-101B-4509-A39F-F2485CE4781C}" type="datetimeFigureOut">
              <a:rPr lang="pt-BR" smtClean="0"/>
              <a:t>14/09/2020</a:t>
            </a:fld>
            <a:endParaRPr lang="pt-BR"/>
          </a:p>
        </p:txBody>
      </p:sp>
      <p:sp>
        <p:nvSpPr>
          <p:cNvPr id="8" name="Espaço Reservado para Rodapé 7">
            <a:extLst>
              <a:ext uri="{FF2B5EF4-FFF2-40B4-BE49-F238E27FC236}">
                <a16:creationId xmlns:a16="http://schemas.microsoft.com/office/drawing/2014/main" id="{D70385A5-9353-4F3F-9F2D-A23FBA20292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D7ECCF86-D2AC-4FC9-B40E-4C184BE557BA}"/>
              </a:ext>
            </a:extLst>
          </p:cNvPr>
          <p:cNvSpPr>
            <a:spLocks noGrp="1"/>
          </p:cNvSpPr>
          <p:nvPr>
            <p:ph type="sldNum" sz="quarter" idx="12"/>
          </p:nvPr>
        </p:nvSpPr>
        <p:spPr/>
        <p:txBody>
          <a:bodyPr/>
          <a:lstStyle/>
          <a:p>
            <a:fld id="{9E86C8C0-C7F2-42B1-A6AA-E984204CAA36}" type="slidenum">
              <a:rPr lang="pt-BR" smtClean="0"/>
              <a:t>‹nº›</a:t>
            </a:fld>
            <a:endParaRPr lang="pt-BR"/>
          </a:p>
        </p:txBody>
      </p:sp>
    </p:spTree>
    <p:extLst>
      <p:ext uri="{BB962C8B-B14F-4D97-AF65-F5344CB8AC3E}">
        <p14:creationId xmlns:p14="http://schemas.microsoft.com/office/powerpoint/2010/main" val="359428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E3A345-CCCE-4603-B5BA-D3184DCD9FF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16BFA3-B84B-479E-A3E3-B679FF3345D5}"/>
              </a:ext>
            </a:extLst>
          </p:cNvPr>
          <p:cNvSpPr>
            <a:spLocks noGrp="1"/>
          </p:cNvSpPr>
          <p:nvPr>
            <p:ph type="dt" sz="half" idx="10"/>
          </p:nvPr>
        </p:nvSpPr>
        <p:spPr/>
        <p:txBody>
          <a:bodyPr/>
          <a:lstStyle/>
          <a:p>
            <a:fld id="{F36D9B0D-101B-4509-A39F-F2485CE4781C}" type="datetimeFigureOut">
              <a:rPr lang="pt-BR" smtClean="0"/>
              <a:t>14/09/2020</a:t>
            </a:fld>
            <a:endParaRPr lang="pt-BR"/>
          </a:p>
        </p:txBody>
      </p:sp>
      <p:sp>
        <p:nvSpPr>
          <p:cNvPr id="4" name="Espaço Reservado para Rodapé 3">
            <a:extLst>
              <a:ext uri="{FF2B5EF4-FFF2-40B4-BE49-F238E27FC236}">
                <a16:creationId xmlns:a16="http://schemas.microsoft.com/office/drawing/2014/main" id="{F149EAD4-E5BB-46AC-A76B-0C1C0EA0796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232F188A-6F76-4D28-9F27-B405EBA8E4E3}"/>
              </a:ext>
            </a:extLst>
          </p:cNvPr>
          <p:cNvSpPr>
            <a:spLocks noGrp="1"/>
          </p:cNvSpPr>
          <p:nvPr>
            <p:ph type="sldNum" sz="quarter" idx="12"/>
          </p:nvPr>
        </p:nvSpPr>
        <p:spPr/>
        <p:txBody>
          <a:bodyPr/>
          <a:lstStyle/>
          <a:p>
            <a:fld id="{9E86C8C0-C7F2-42B1-A6AA-E984204CAA36}" type="slidenum">
              <a:rPr lang="pt-BR" smtClean="0"/>
              <a:t>‹nº›</a:t>
            </a:fld>
            <a:endParaRPr lang="pt-BR"/>
          </a:p>
        </p:txBody>
      </p:sp>
    </p:spTree>
    <p:extLst>
      <p:ext uri="{BB962C8B-B14F-4D97-AF65-F5344CB8AC3E}">
        <p14:creationId xmlns:p14="http://schemas.microsoft.com/office/powerpoint/2010/main" val="1440711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8FBACCC-1A7A-4D4B-8679-AE6BEA28C3D6}"/>
              </a:ext>
            </a:extLst>
          </p:cNvPr>
          <p:cNvSpPr>
            <a:spLocks noGrp="1"/>
          </p:cNvSpPr>
          <p:nvPr>
            <p:ph type="dt" sz="half" idx="10"/>
          </p:nvPr>
        </p:nvSpPr>
        <p:spPr/>
        <p:txBody>
          <a:bodyPr/>
          <a:lstStyle/>
          <a:p>
            <a:fld id="{F36D9B0D-101B-4509-A39F-F2485CE4781C}" type="datetimeFigureOut">
              <a:rPr lang="pt-BR" smtClean="0"/>
              <a:t>14/09/2020</a:t>
            </a:fld>
            <a:endParaRPr lang="pt-BR"/>
          </a:p>
        </p:txBody>
      </p:sp>
      <p:sp>
        <p:nvSpPr>
          <p:cNvPr id="3" name="Espaço Reservado para Rodapé 2">
            <a:extLst>
              <a:ext uri="{FF2B5EF4-FFF2-40B4-BE49-F238E27FC236}">
                <a16:creationId xmlns:a16="http://schemas.microsoft.com/office/drawing/2014/main" id="{908E2C6F-5238-49F6-933F-711E7E6EB22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2EFE103-413C-4245-8F3F-F7506E50CBAC}"/>
              </a:ext>
            </a:extLst>
          </p:cNvPr>
          <p:cNvSpPr>
            <a:spLocks noGrp="1"/>
          </p:cNvSpPr>
          <p:nvPr>
            <p:ph type="sldNum" sz="quarter" idx="12"/>
          </p:nvPr>
        </p:nvSpPr>
        <p:spPr/>
        <p:txBody>
          <a:bodyPr/>
          <a:lstStyle/>
          <a:p>
            <a:fld id="{9E86C8C0-C7F2-42B1-A6AA-E984204CAA36}" type="slidenum">
              <a:rPr lang="pt-BR" smtClean="0"/>
              <a:t>‹nº›</a:t>
            </a:fld>
            <a:endParaRPr lang="pt-BR"/>
          </a:p>
        </p:txBody>
      </p:sp>
    </p:spTree>
    <p:extLst>
      <p:ext uri="{BB962C8B-B14F-4D97-AF65-F5344CB8AC3E}">
        <p14:creationId xmlns:p14="http://schemas.microsoft.com/office/powerpoint/2010/main" val="209400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4074C-7CCC-44D6-8AE6-29C211EA0C2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BAD3630-2D98-4F22-A8A4-E2AEB04C12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59930DF-E8C7-49C3-83A0-5BBA3C53A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D318C9D-5F44-409C-A2BA-134DA195CDA4}"/>
              </a:ext>
            </a:extLst>
          </p:cNvPr>
          <p:cNvSpPr>
            <a:spLocks noGrp="1"/>
          </p:cNvSpPr>
          <p:nvPr>
            <p:ph type="dt" sz="half" idx="10"/>
          </p:nvPr>
        </p:nvSpPr>
        <p:spPr/>
        <p:txBody>
          <a:bodyPr/>
          <a:lstStyle/>
          <a:p>
            <a:fld id="{F36D9B0D-101B-4509-A39F-F2485CE4781C}" type="datetimeFigureOut">
              <a:rPr lang="pt-BR" smtClean="0"/>
              <a:t>14/09/2020</a:t>
            </a:fld>
            <a:endParaRPr lang="pt-BR"/>
          </a:p>
        </p:txBody>
      </p:sp>
      <p:sp>
        <p:nvSpPr>
          <p:cNvPr id="6" name="Espaço Reservado para Rodapé 5">
            <a:extLst>
              <a:ext uri="{FF2B5EF4-FFF2-40B4-BE49-F238E27FC236}">
                <a16:creationId xmlns:a16="http://schemas.microsoft.com/office/drawing/2014/main" id="{1B615E39-CEEF-4A1B-927F-78468CC4D80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6597109-EB03-435F-B817-39930A4A816D}"/>
              </a:ext>
            </a:extLst>
          </p:cNvPr>
          <p:cNvSpPr>
            <a:spLocks noGrp="1"/>
          </p:cNvSpPr>
          <p:nvPr>
            <p:ph type="sldNum" sz="quarter" idx="12"/>
          </p:nvPr>
        </p:nvSpPr>
        <p:spPr/>
        <p:txBody>
          <a:bodyPr/>
          <a:lstStyle/>
          <a:p>
            <a:fld id="{9E86C8C0-C7F2-42B1-A6AA-E984204CAA36}" type="slidenum">
              <a:rPr lang="pt-BR" smtClean="0"/>
              <a:t>‹nº›</a:t>
            </a:fld>
            <a:endParaRPr lang="pt-BR"/>
          </a:p>
        </p:txBody>
      </p:sp>
    </p:spTree>
    <p:extLst>
      <p:ext uri="{BB962C8B-B14F-4D97-AF65-F5344CB8AC3E}">
        <p14:creationId xmlns:p14="http://schemas.microsoft.com/office/powerpoint/2010/main" val="1109050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94669C-6DD7-4B89-A3F2-F5B488E2973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DC907C4-DB1A-4ED5-A330-A8688DAD1A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BB59BC3-081A-4BAE-B417-6482F2ACC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7926823-89C3-4348-A003-2512CB37C0A0}"/>
              </a:ext>
            </a:extLst>
          </p:cNvPr>
          <p:cNvSpPr>
            <a:spLocks noGrp="1"/>
          </p:cNvSpPr>
          <p:nvPr>
            <p:ph type="dt" sz="half" idx="10"/>
          </p:nvPr>
        </p:nvSpPr>
        <p:spPr/>
        <p:txBody>
          <a:bodyPr/>
          <a:lstStyle/>
          <a:p>
            <a:fld id="{F36D9B0D-101B-4509-A39F-F2485CE4781C}" type="datetimeFigureOut">
              <a:rPr lang="pt-BR" smtClean="0"/>
              <a:t>14/09/2020</a:t>
            </a:fld>
            <a:endParaRPr lang="pt-BR"/>
          </a:p>
        </p:txBody>
      </p:sp>
      <p:sp>
        <p:nvSpPr>
          <p:cNvPr id="6" name="Espaço Reservado para Rodapé 5">
            <a:extLst>
              <a:ext uri="{FF2B5EF4-FFF2-40B4-BE49-F238E27FC236}">
                <a16:creationId xmlns:a16="http://schemas.microsoft.com/office/drawing/2014/main" id="{BCBF4938-320A-4F89-AC58-3488FFCFCDB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6545B93-C21A-4F26-82C3-B53EAC335115}"/>
              </a:ext>
            </a:extLst>
          </p:cNvPr>
          <p:cNvSpPr>
            <a:spLocks noGrp="1"/>
          </p:cNvSpPr>
          <p:nvPr>
            <p:ph type="sldNum" sz="quarter" idx="12"/>
          </p:nvPr>
        </p:nvSpPr>
        <p:spPr/>
        <p:txBody>
          <a:bodyPr/>
          <a:lstStyle/>
          <a:p>
            <a:fld id="{9E86C8C0-C7F2-42B1-A6AA-E984204CAA36}" type="slidenum">
              <a:rPr lang="pt-BR" smtClean="0"/>
              <a:t>‹nº›</a:t>
            </a:fld>
            <a:endParaRPr lang="pt-BR"/>
          </a:p>
        </p:txBody>
      </p:sp>
    </p:spTree>
    <p:extLst>
      <p:ext uri="{BB962C8B-B14F-4D97-AF65-F5344CB8AC3E}">
        <p14:creationId xmlns:p14="http://schemas.microsoft.com/office/powerpoint/2010/main" val="3365632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B3E6947-7F5D-4A77-BBFB-AEBA7C3317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C606086B-DD17-48BA-AC42-C8F6C1A32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C80B895-4254-4D09-9AD9-0294CF0B2F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6D9B0D-101B-4509-A39F-F2485CE4781C}" type="datetimeFigureOut">
              <a:rPr lang="pt-BR" smtClean="0"/>
              <a:t>14/09/2020</a:t>
            </a:fld>
            <a:endParaRPr lang="pt-BR"/>
          </a:p>
        </p:txBody>
      </p:sp>
      <p:sp>
        <p:nvSpPr>
          <p:cNvPr id="5" name="Espaço Reservado para Rodapé 4">
            <a:extLst>
              <a:ext uri="{FF2B5EF4-FFF2-40B4-BE49-F238E27FC236}">
                <a16:creationId xmlns:a16="http://schemas.microsoft.com/office/drawing/2014/main" id="{85A8B7F5-FCD2-4F79-890F-6A8AF134D4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348C3BE-D526-4259-A322-36EE5A864D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86C8C0-C7F2-42B1-A6AA-E984204CAA36}" type="slidenum">
              <a:rPr lang="pt-BR" smtClean="0"/>
              <a:t>‹nº›</a:t>
            </a:fld>
            <a:endParaRPr lang="pt-BR"/>
          </a:p>
        </p:txBody>
      </p:sp>
    </p:spTree>
    <p:extLst>
      <p:ext uri="{BB962C8B-B14F-4D97-AF65-F5344CB8AC3E}">
        <p14:creationId xmlns:p14="http://schemas.microsoft.com/office/powerpoint/2010/main" val="2229370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3E5CCBD-F03E-4278-8DB3-E08EFBA21A90}"/>
              </a:ext>
            </a:extLst>
          </p:cNvPr>
          <p:cNvSpPr txBox="1"/>
          <p:nvPr/>
        </p:nvSpPr>
        <p:spPr>
          <a:xfrm>
            <a:off x="3728279" y="1261903"/>
            <a:ext cx="5700889" cy="4524315"/>
          </a:xfrm>
          <a:prstGeom prst="rect">
            <a:avLst/>
          </a:prstGeom>
          <a:noFill/>
        </p:spPr>
        <p:txBody>
          <a:bodyPr wrap="square" rtlCol="0">
            <a:spAutoFit/>
          </a:bodyPr>
          <a:lstStyle/>
          <a:p>
            <a:pPr marL="342900" indent="-342900">
              <a:buFont typeface="+mj-lt"/>
              <a:buAutoNum type="arabicPeriod"/>
            </a:pPr>
            <a:r>
              <a:rPr lang="pt-BR" dirty="0"/>
              <a:t>Contextualização : Martha</a:t>
            </a:r>
          </a:p>
          <a:p>
            <a:pPr marL="342900" indent="-342900">
              <a:buFont typeface="+mj-lt"/>
              <a:buAutoNum type="arabicPeriod"/>
            </a:pPr>
            <a:r>
              <a:rPr lang="pt-BR" dirty="0"/>
              <a:t>Justificativa : Pedro </a:t>
            </a:r>
            <a:r>
              <a:rPr lang="pt-BR" dirty="0" err="1"/>
              <a:t>Abbate</a:t>
            </a:r>
            <a:endParaRPr lang="pt-BR" dirty="0"/>
          </a:p>
          <a:p>
            <a:pPr marL="342900" indent="-342900">
              <a:buFont typeface="+mj-lt"/>
              <a:buAutoNum type="arabicPeriod"/>
            </a:pPr>
            <a:r>
              <a:rPr lang="pt-BR" dirty="0"/>
              <a:t>HLD: Rubens</a:t>
            </a:r>
          </a:p>
          <a:p>
            <a:pPr marL="342900" indent="-342900">
              <a:buFont typeface="+mj-lt"/>
              <a:buAutoNum type="arabicPeriod"/>
            </a:pPr>
            <a:r>
              <a:rPr lang="pt-BR" dirty="0" err="1"/>
              <a:t>Proto-Persona</a:t>
            </a:r>
            <a:r>
              <a:rPr lang="pt-BR" dirty="0"/>
              <a:t>: Kivia </a:t>
            </a:r>
          </a:p>
          <a:p>
            <a:pPr marL="342900" indent="-342900">
              <a:buFont typeface="+mj-lt"/>
              <a:buAutoNum type="arabicPeriod"/>
            </a:pPr>
            <a:r>
              <a:rPr lang="pt-BR" dirty="0"/>
              <a:t>Mapa Empatia: Kivia </a:t>
            </a:r>
          </a:p>
          <a:p>
            <a:pPr marL="342900" indent="-342900">
              <a:buFont typeface="+mj-lt"/>
              <a:buAutoNum type="arabicPeriod"/>
            </a:pPr>
            <a:r>
              <a:rPr lang="pt-BR" dirty="0"/>
              <a:t>Requisitos: Paulo Felipe</a:t>
            </a:r>
          </a:p>
          <a:p>
            <a:pPr marL="342900" indent="-342900">
              <a:buFont typeface="+mj-lt"/>
              <a:buAutoNum type="arabicPeriod"/>
            </a:pPr>
            <a:r>
              <a:rPr lang="pt-BR" dirty="0"/>
              <a:t>Desenho de Solução: Wellington </a:t>
            </a:r>
          </a:p>
          <a:p>
            <a:pPr marL="342900" indent="-342900">
              <a:buFont typeface="+mj-lt"/>
              <a:buAutoNum type="arabicPeriod"/>
            </a:pPr>
            <a:r>
              <a:rPr lang="pt-BR" dirty="0"/>
              <a:t>Design de Tela: Pedro </a:t>
            </a:r>
            <a:r>
              <a:rPr lang="pt-BR" dirty="0" err="1"/>
              <a:t>Abbate</a:t>
            </a:r>
            <a:endParaRPr lang="pt-BR" dirty="0"/>
          </a:p>
          <a:p>
            <a:pPr marL="342900" indent="-342900">
              <a:buFont typeface="+mj-lt"/>
              <a:buAutoNum type="arabicPeriod"/>
            </a:pPr>
            <a:r>
              <a:rPr lang="pt-BR" dirty="0"/>
              <a:t>Protótipo de Aplicação: Rubens</a:t>
            </a:r>
          </a:p>
          <a:p>
            <a:pPr marL="342900" indent="-342900">
              <a:buFont typeface="+mj-lt"/>
              <a:buAutoNum type="arabicPeriod"/>
            </a:pPr>
            <a:r>
              <a:rPr lang="pt-BR" dirty="0"/>
              <a:t>Conclusão: Pedro Abbate/Martha</a:t>
            </a:r>
          </a:p>
          <a:p>
            <a:r>
              <a:rPr lang="pt-BR" dirty="0"/>
              <a:t> </a:t>
            </a:r>
          </a:p>
          <a:p>
            <a:pPr marL="342900" indent="-342900">
              <a:buFont typeface="+mj-lt"/>
              <a:buAutoNum type="arabicPeriod"/>
            </a:pPr>
            <a:endParaRPr lang="pt-BR" dirty="0"/>
          </a:p>
          <a:p>
            <a:pPr marL="342900" indent="-342900">
              <a:buFont typeface="+mj-lt"/>
              <a:buAutoNum type="arabicPeriod"/>
            </a:pPr>
            <a:endParaRPr lang="pt-BR" dirty="0"/>
          </a:p>
          <a:p>
            <a:pPr marL="342900" indent="-342900">
              <a:buFont typeface="+mj-lt"/>
              <a:buAutoNum type="arabicPeriod"/>
            </a:pPr>
            <a:endParaRPr lang="pt-BR" dirty="0"/>
          </a:p>
          <a:p>
            <a:pPr marL="342900" indent="-342900">
              <a:buFont typeface="+mj-lt"/>
              <a:buAutoNum type="arabicPeriod"/>
            </a:pPr>
            <a:endParaRPr lang="pt-BR" dirty="0"/>
          </a:p>
          <a:p>
            <a:endParaRPr lang="pt-BR" dirty="0"/>
          </a:p>
        </p:txBody>
      </p:sp>
    </p:spTree>
    <p:extLst>
      <p:ext uri="{BB962C8B-B14F-4D97-AF65-F5344CB8AC3E}">
        <p14:creationId xmlns:p14="http://schemas.microsoft.com/office/powerpoint/2010/main" val="329972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246F505E-BAA0-44DE-9FBA-69B12BFE6047}"/>
              </a:ext>
            </a:extLst>
          </p:cNvPr>
          <p:cNvSpPr/>
          <p:nvPr/>
        </p:nvSpPr>
        <p:spPr>
          <a:xfrm>
            <a:off x="0" y="0"/>
            <a:ext cx="12192000" cy="6858000"/>
          </a:xfrm>
          <a:prstGeom prst="rect">
            <a:avLst/>
          </a:prstGeom>
          <a:noFill/>
          <a:ln>
            <a:solidFill>
              <a:schemeClr val="accent6">
                <a:lumMod val="40000"/>
                <a:lumOff val="6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316288C0-9BFA-4C09-A288-9E4AB9EBEB39}"/>
              </a:ext>
            </a:extLst>
          </p:cNvPr>
          <p:cNvSpPr/>
          <p:nvPr/>
        </p:nvSpPr>
        <p:spPr>
          <a:xfrm>
            <a:off x="161829" y="395883"/>
            <a:ext cx="5618082" cy="2577233"/>
          </a:xfrm>
          <a:prstGeom prst="rect">
            <a:avLst/>
          </a:prstGeom>
          <a:noFill/>
          <a:ln w="38100">
            <a:solidFill>
              <a:srgbClr val="FD44D3">
                <a:alpha val="50196"/>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9D580A17-2167-4D04-834D-30444D5EEE13}"/>
              </a:ext>
            </a:extLst>
          </p:cNvPr>
          <p:cNvSpPr/>
          <p:nvPr/>
        </p:nvSpPr>
        <p:spPr>
          <a:xfrm>
            <a:off x="6541053" y="395883"/>
            <a:ext cx="5464115" cy="2577233"/>
          </a:xfrm>
          <a:prstGeom prst="rect">
            <a:avLst/>
          </a:prstGeom>
          <a:noFill/>
          <a:ln w="38100">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2B3B5B02-6706-4B09-A23E-AAFDC322343B}"/>
              </a:ext>
            </a:extLst>
          </p:cNvPr>
          <p:cNvSpPr/>
          <p:nvPr/>
        </p:nvSpPr>
        <p:spPr>
          <a:xfrm>
            <a:off x="161829" y="3597789"/>
            <a:ext cx="5618082" cy="2577233"/>
          </a:xfrm>
          <a:prstGeom prst="rect">
            <a:avLst/>
          </a:prstGeom>
          <a:noFill/>
          <a:ln w="38100">
            <a:solidFill>
              <a:srgbClr val="29C7FF">
                <a:alpha val="50196"/>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8F76B0BC-BB44-4A0E-BFBF-3D38CB6A86A6}"/>
              </a:ext>
            </a:extLst>
          </p:cNvPr>
          <p:cNvSpPr/>
          <p:nvPr/>
        </p:nvSpPr>
        <p:spPr>
          <a:xfrm>
            <a:off x="6554096" y="3597789"/>
            <a:ext cx="5451072" cy="2577233"/>
          </a:xfrm>
          <a:prstGeom prst="rect">
            <a:avLst/>
          </a:prstGeom>
          <a:noFill/>
          <a:ln w="38100">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25713A20-A219-48E3-A507-5CECECC87FAD}"/>
              </a:ext>
            </a:extLst>
          </p:cNvPr>
          <p:cNvSpPr txBox="1"/>
          <p:nvPr/>
        </p:nvSpPr>
        <p:spPr>
          <a:xfrm>
            <a:off x="3114283" y="991545"/>
            <a:ext cx="2613904" cy="1661993"/>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pt-BR" sz="1600" i="1" dirty="0">
                <a:latin typeface="Century Gothic" panose="020B0502020202020204" pitchFamily="34" charset="0"/>
              </a:rPr>
              <a:t>José Antônio</a:t>
            </a:r>
          </a:p>
          <a:p>
            <a:pPr marL="285750" indent="-285750">
              <a:buFont typeface="Arial" panose="020B0604020202020204" pitchFamily="34" charset="0"/>
              <a:buChar char="•"/>
            </a:pPr>
            <a:r>
              <a:rPr lang="pt-BR" sz="1600" i="1" dirty="0">
                <a:latin typeface="Century Gothic" panose="020B0502020202020204" pitchFamily="34" charset="0"/>
              </a:rPr>
              <a:t>50 à 60 Anos.</a:t>
            </a:r>
          </a:p>
          <a:p>
            <a:pPr marL="285750" indent="-285750">
              <a:buFont typeface="Arial" panose="020B0604020202020204" pitchFamily="34" charset="0"/>
              <a:buChar char="•"/>
            </a:pPr>
            <a:r>
              <a:rPr lang="pt-BR" sz="1600" i="1" dirty="0">
                <a:latin typeface="Century Gothic" panose="020B0502020202020204" pitchFamily="34" charset="0"/>
              </a:rPr>
              <a:t>Aposentado.</a:t>
            </a:r>
          </a:p>
          <a:p>
            <a:pPr marL="285750" indent="-285750">
              <a:buFont typeface="Arial" panose="020B0604020202020204" pitchFamily="34" charset="0"/>
              <a:buChar char="•"/>
            </a:pPr>
            <a:r>
              <a:rPr lang="pt-BR" sz="1600" i="1" dirty="0">
                <a:latin typeface="Century Gothic" panose="020B0502020202020204" pitchFamily="34" charset="0"/>
              </a:rPr>
              <a:t>Pouco familiarizado com tecnologia.</a:t>
            </a:r>
          </a:p>
          <a:p>
            <a:endParaRPr lang="pt-BR" dirty="0"/>
          </a:p>
        </p:txBody>
      </p:sp>
      <p:sp>
        <p:nvSpPr>
          <p:cNvPr id="15" name="CaixaDeTexto 14">
            <a:extLst>
              <a:ext uri="{FF2B5EF4-FFF2-40B4-BE49-F238E27FC236}">
                <a16:creationId xmlns:a16="http://schemas.microsoft.com/office/drawing/2014/main" id="{43FF9CD5-7EBC-4C3E-B6D2-21352DA6BD52}"/>
              </a:ext>
            </a:extLst>
          </p:cNvPr>
          <p:cNvSpPr txBox="1"/>
          <p:nvPr/>
        </p:nvSpPr>
        <p:spPr>
          <a:xfrm>
            <a:off x="6960903" y="1038266"/>
            <a:ext cx="4935597" cy="1323439"/>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pt-BR" sz="1600" b="1" i="1" dirty="0">
                <a:latin typeface="Century Gothic" panose="020B0502020202020204" pitchFamily="34" charset="0"/>
              </a:rPr>
              <a:t>José Antônio</a:t>
            </a:r>
          </a:p>
          <a:p>
            <a:endParaRPr lang="pt-BR" sz="1600" i="1" dirty="0">
              <a:latin typeface="Century Gothic" panose="020B0502020202020204" pitchFamily="34" charset="0"/>
            </a:endParaRPr>
          </a:p>
          <a:p>
            <a:r>
              <a:rPr lang="pt-BR" sz="1600" i="1" dirty="0">
                <a:latin typeface="Century Gothic" panose="020B0502020202020204" pitchFamily="34" charset="0"/>
              </a:rPr>
              <a:t>“Por motivos de saúde estou a procura de pessoas dispostas a me ajudarem com as compras do dia a dia.”</a:t>
            </a:r>
          </a:p>
        </p:txBody>
      </p:sp>
      <p:sp>
        <p:nvSpPr>
          <p:cNvPr id="17" name="CaixaDeTexto 16">
            <a:extLst>
              <a:ext uri="{FF2B5EF4-FFF2-40B4-BE49-F238E27FC236}">
                <a16:creationId xmlns:a16="http://schemas.microsoft.com/office/drawing/2014/main" id="{736144F4-7977-4942-B164-6D7589F7BCA2}"/>
              </a:ext>
            </a:extLst>
          </p:cNvPr>
          <p:cNvSpPr txBox="1"/>
          <p:nvPr/>
        </p:nvSpPr>
        <p:spPr>
          <a:xfrm>
            <a:off x="1536161" y="3679589"/>
            <a:ext cx="3039893" cy="36933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pt-BR" b="1" i="1" dirty="0">
                <a:latin typeface="Century Gothic" panose="020B0502020202020204" pitchFamily="34" charset="0"/>
              </a:rPr>
              <a:t>Dores e Necessidades</a:t>
            </a:r>
          </a:p>
        </p:txBody>
      </p:sp>
      <p:sp>
        <p:nvSpPr>
          <p:cNvPr id="19" name="CaixaDeTexto 18">
            <a:extLst>
              <a:ext uri="{FF2B5EF4-FFF2-40B4-BE49-F238E27FC236}">
                <a16:creationId xmlns:a16="http://schemas.microsoft.com/office/drawing/2014/main" id="{FF59F561-9169-4AA6-80D4-83A8DDB278CD}"/>
              </a:ext>
            </a:extLst>
          </p:cNvPr>
          <p:cNvSpPr txBox="1"/>
          <p:nvPr/>
        </p:nvSpPr>
        <p:spPr>
          <a:xfrm>
            <a:off x="7489546" y="3698405"/>
            <a:ext cx="3039893" cy="36933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pt-BR" b="1" i="1" dirty="0">
                <a:latin typeface="Century Gothic" panose="020B0502020202020204" pitchFamily="34" charset="0"/>
              </a:rPr>
              <a:t>Soluções Potenciais</a:t>
            </a:r>
          </a:p>
        </p:txBody>
      </p:sp>
      <p:sp>
        <p:nvSpPr>
          <p:cNvPr id="21" name="CaixaDeTexto 20">
            <a:extLst>
              <a:ext uri="{FF2B5EF4-FFF2-40B4-BE49-F238E27FC236}">
                <a16:creationId xmlns:a16="http://schemas.microsoft.com/office/drawing/2014/main" id="{E08EB891-EC1A-4677-B990-2E1B91C927C5}"/>
              </a:ext>
            </a:extLst>
          </p:cNvPr>
          <p:cNvSpPr txBox="1"/>
          <p:nvPr/>
        </p:nvSpPr>
        <p:spPr>
          <a:xfrm>
            <a:off x="228665" y="4048921"/>
            <a:ext cx="5342405" cy="2308324"/>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pt-BR" sz="1400" i="1" dirty="0">
                <a:latin typeface="Century Gothic" panose="020B0502020202020204" pitchFamily="34" charset="0"/>
              </a:rPr>
              <a:t>Não consigo me deslocar até a farmácia(Mercado) por problemas no joelho. </a:t>
            </a:r>
          </a:p>
          <a:p>
            <a:pPr marL="285750" indent="-285750">
              <a:buFont typeface="Arial" panose="020B0604020202020204" pitchFamily="34" charset="0"/>
              <a:buChar char="•"/>
            </a:pPr>
            <a:r>
              <a:rPr lang="pt-BR" sz="1400" i="1" dirty="0">
                <a:latin typeface="Century Gothic" panose="020B0502020202020204" pitchFamily="34" charset="0"/>
              </a:rPr>
              <a:t>O mercado fica muito longe.</a:t>
            </a:r>
          </a:p>
          <a:p>
            <a:pPr marL="285750" indent="-285750">
              <a:buFont typeface="Arial" panose="020B0604020202020204" pitchFamily="34" charset="0"/>
              <a:buChar char="•"/>
            </a:pPr>
            <a:r>
              <a:rPr lang="pt-BR" sz="1400" i="1" dirty="0">
                <a:latin typeface="Century Gothic" panose="020B0502020202020204" pitchFamily="34" charset="0"/>
              </a:rPr>
              <a:t>Não tenho carro para me locomover.</a:t>
            </a:r>
          </a:p>
          <a:p>
            <a:pPr marL="285750" indent="-285750">
              <a:buFont typeface="Arial" panose="020B0604020202020204" pitchFamily="34" charset="0"/>
              <a:buChar char="•"/>
            </a:pPr>
            <a:r>
              <a:rPr lang="pt-BR" sz="1400" i="1" dirty="0">
                <a:latin typeface="Century Gothic" panose="020B0502020202020204" pitchFamily="34" charset="0"/>
              </a:rPr>
              <a:t>Não gosto de sair de casa.</a:t>
            </a:r>
          </a:p>
          <a:p>
            <a:pPr marL="285750" indent="-285750">
              <a:buFont typeface="Arial" panose="020B0604020202020204" pitchFamily="34" charset="0"/>
              <a:buChar char="•"/>
            </a:pPr>
            <a:r>
              <a:rPr lang="pt-BR" sz="1400" i="1" dirty="0">
                <a:latin typeface="Century Gothic" panose="020B0502020202020204" pitchFamily="34" charset="0"/>
              </a:rPr>
              <a:t>Só utiliza dinheiro para pagamento.</a:t>
            </a:r>
          </a:p>
          <a:p>
            <a:pPr marL="285750" indent="-285750">
              <a:buFont typeface="Arial" panose="020B0604020202020204" pitchFamily="34" charset="0"/>
              <a:buChar char="•"/>
            </a:pPr>
            <a:r>
              <a:rPr lang="pt-BR" sz="1400" i="1" dirty="0">
                <a:latin typeface="Century Gothic" panose="020B0502020202020204" pitchFamily="34" charset="0"/>
              </a:rPr>
              <a:t>Os apps que eu conheço geralmente demoram demais para entregar na minha casa. </a:t>
            </a:r>
          </a:p>
          <a:p>
            <a:pPr marL="285750" indent="-285750">
              <a:buFont typeface="Arial" panose="020B0604020202020204" pitchFamily="34" charset="0"/>
              <a:buChar char="•"/>
            </a:pPr>
            <a:r>
              <a:rPr lang="pt-BR" sz="1400" i="1" dirty="0">
                <a:latin typeface="Century Gothic" panose="020B0502020202020204" pitchFamily="34" charset="0"/>
              </a:rPr>
              <a:t>Não confio nas entregas dos apps convencionais</a:t>
            </a:r>
            <a:r>
              <a:rPr lang="pt-BR" sz="1400" dirty="0">
                <a:latin typeface="Century Gothic" panose="020B0502020202020204" pitchFamily="34" charset="0"/>
              </a:rPr>
              <a:t>.</a:t>
            </a:r>
          </a:p>
          <a:p>
            <a:endParaRPr lang="pt-BR" sz="1600" dirty="0">
              <a:latin typeface="Century Gothic" panose="020B0502020202020204" pitchFamily="34" charset="0"/>
            </a:endParaRPr>
          </a:p>
        </p:txBody>
      </p:sp>
      <p:sp>
        <p:nvSpPr>
          <p:cNvPr id="23" name="CaixaDeTexto 22">
            <a:extLst>
              <a:ext uri="{FF2B5EF4-FFF2-40B4-BE49-F238E27FC236}">
                <a16:creationId xmlns:a16="http://schemas.microsoft.com/office/drawing/2014/main" id="{FE0D501F-8529-4C64-9531-D9F38927A48A}"/>
              </a:ext>
            </a:extLst>
          </p:cNvPr>
          <p:cNvSpPr txBox="1"/>
          <p:nvPr/>
        </p:nvSpPr>
        <p:spPr>
          <a:xfrm>
            <a:off x="6682372" y="4168353"/>
            <a:ext cx="5063873" cy="1600438"/>
          </a:xfrm>
          <a:prstGeom prst="rect">
            <a:avLst/>
          </a:prstGeom>
          <a:noFill/>
          <a:effectLst>
            <a:outerShdw blurRad="50800" dist="38100" dir="5400000" algn="t"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pt-BR" sz="1400" i="1" dirty="0">
                <a:latin typeface="Century Gothic" panose="020B0502020202020204" pitchFamily="34" charset="0"/>
              </a:rPr>
              <a:t>Um site com prestações de serviços de entregas(Similar ao </a:t>
            </a:r>
            <a:r>
              <a:rPr lang="pt-BR" sz="1400" i="1" dirty="0" err="1">
                <a:latin typeface="Century Gothic" panose="020B0502020202020204" pitchFamily="34" charset="0"/>
              </a:rPr>
              <a:t>Ifood</a:t>
            </a:r>
            <a:r>
              <a:rPr lang="pt-BR" sz="1400" i="1" dirty="0">
                <a:latin typeface="Century Gothic" panose="020B0502020202020204" pitchFamily="34" charset="0"/>
              </a:rPr>
              <a:t>/Uber </a:t>
            </a:r>
            <a:r>
              <a:rPr lang="pt-BR" sz="1400" i="1" dirty="0" err="1">
                <a:latin typeface="Century Gothic" panose="020B0502020202020204" pitchFamily="34" charset="0"/>
              </a:rPr>
              <a:t>eats</a:t>
            </a:r>
            <a:r>
              <a:rPr lang="pt-BR" sz="1400" i="1" dirty="0">
                <a:latin typeface="Century Gothic" panose="020B0502020202020204" pitchFamily="34" charset="0"/>
              </a:rPr>
              <a:t>).</a:t>
            </a:r>
          </a:p>
          <a:p>
            <a:pPr marL="285750" indent="-285750">
              <a:buFont typeface="Arial" panose="020B0604020202020204" pitchFamily="34" charset="0"/>
              <a:buChar char="•"/>
            </a:pPr>
            <a:r>
              <a:rPr lang="pt-BR" sz="1400" i="1" dirty="0">
                <a:latin typeface="Century Gothic" panose="020B0502020202020204" pitchFamily="34" charset="0"/>
              </a:rPr>
              <a:t>Processo de cadastros e classificação de pessoas para entregas.</a:t>
            </a:r>
          </a:p>
          <a:p>
            <a:pPr marL="285750" indent="-285750">
              <a:buFont typeface="Arial" panose="020B0604020202020204" pitchFamily="34" charset="0"/>
              <a:buChar char="•"/>
            </a:pPr>
            <a:r>
              <a:rPr lang="pt-BR" sz="1400" i="1" dirty="0">
                <a:latin typeface="Century Gothic" panose="020B0502020202020204" pitchFamily="34" charset="0"/>
              </a:rPr>
              <a:t>Site com fácil acessibilidade e intuitividade para utilização.</a:t>
            </a:r>
          </a:p>
          <a:p>
            <a:pPr marL="285750" indent="-285750">
              <a:buFont typeface="Arial" panose="020B0604020202020204" pitchFamily="34" charset="0"/>
              <a:buChar char="•"/>
            </a:pPr>
            <a:r>
              <a:rPr lang="pt-BR" sz="1400" i="1" dirty="0">
                <a:latin typeface="Century Gothic" panose="020B0502020202020204" pitchFamily="34" charset="0"/>
              </a:rPr>
              <a:t>App com entrega rápida e confiável. </a:t>
            </a:r>
          </a:p>
        </p:txBody>
      </p:sp>
      <p:pic>
        <p:nvPicPr>
          <p:cNvPr id="25" name="Imagem 24">
            <a:extLst>
              <a:ext uri="{FF2B5EF4-FFF2-40B4-BE49-F238E27FC236}">
                <a16:creationId xmlns:a16="http://schemas.microsoft.com/office/drawing/2014/main" id="{7877F730-EB87-49BF-8190-A353CF8A598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95500" y="851806"/>
            <a:ext cx="2767058" cy="1815882"/>
          </a:xfrm>
          <a:prstGeom prst="rect">
            <a:avLst/>
          </a:prstGeom>
        </p:spPr>
      </p:pic>
      <p:pic>
        <p:nvPicPr>
          <p:cNvPr id="2" name="Gráfico 1">
            <a:extLst>
              <a:ext uri="{FF2B5EF4-FFF2-40B4-BE49-F238E27FC236}">
                <a16:creationId xmlns:a16="http://schemas.microsoft.com/office/drawing/2014/main" id="{C8265B9C-FA55-4EE8-8A34-0A4C7642CC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75022"/>
            <a:ext cx="1278867" cy="671674"/>
          </a:xfrm>
          <a:prstGeom prst="rect">
            <a:avLst/>
          </a:prstGeom>
        </p:spPr>
      </p:pic>
    </p:spTree>
    <p:extLst>
      <p:ext uri="{BB962C8B-B14F-4D97-AF65-F5344CB8AC3E}">
        <p14:creationId xmlns:p14="http://schemas.microsoft.com/office/powerpoint/2010/main" val="1632651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osango 21">
            <a:extLst>
              <a:ext uri="{FF2B5EF4-FFF2-40B4-BE49-F238E27FC236}">
                <a16:creationId xmlns:a16="http://schemas.microsoft.com/office/drawing/2014/main" id="{494702EE-B3E6-4E89-9412-3D34906A8905}"/>
              </a:ext>
            </a:extLst>
          </p:cNvPr>
          <p:cNvSpPr/>
          <p:nvPr/>
        </p:nvSpPr>
        <p:spPr>
          <a:xfrm>
            <a:off x="163746" y="145529"/>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osango 19">
            <a:extLst>
              <a:ext uri="{FF2B5EF4-FFF2-40B4-BE49-F238E27FC236}">
                <a16:creationId xmlns:a16="http://schemas.microsoft.com/office/drawing/2014/main" id="{DD673299-B6A2-4830-8E55-03FF558B2333}"/>
              </a:ext>
            </a:extLst>
          </p:cNvPr>
          <p:cNvSpPr/>
          <p:nvPr/>
        </p:nvSpPr>
        <p:spPr>
          <a:xfrm>
            <a:off x="10522837" y="4775198"/>
            <a:ext cx="525317" cy="53339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E98EBDC2-6BB9-42A6-B92E-86A901692D1C}"/>
              </a:ext>
            </a:extLst>
          </p:cNvPr>
          <p:cNvSpPr/>
          <p:nvPr/>
        </p:nvSpPr>
        <p:spPr>
          <a:xfrm>
            <a:off x="6860602" y="1138294"/>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8CA29F4B-3EA3-491C-A8ED-F091C8D152D4}"/>
              </a:ext>
            </a:extLst>
          </p:cNvPr>
          <p:cNvSpPr/>
          <p:nvPr/>
        </p:nvSpPr>
        <p:spPr>
          <a:xfrm>
            <a:off x="506286" y="505178"/>
            <a:ext cx="5619291" cy="5847643"/>
          </a:xfrm>
          <a:prstGeom prst="rect">
            <a:avLst/>
          </a:prstGeom>
          <a:solidFill>
            <a:srgbClr val="037EA3">
              <a:alpha val="28000"/>
            </a:srgbClr>
          </a:solidFill>
          <a:ln>
            <a:solidFill>
              <a:srgbClr val="037EA3">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Losango 5">
            <a:extLst>
              <a:ext uri="{FF2B5EF4-FFF2-40B4-BE49-F238E27FC236}">
                <a16:creationId xmlns:a16="http://schemas.microsoft.com/office/drawing/2014/main" id="{878DBD12-0547-4C3E-8BBC-BF4377316AD4}"/>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Losango 7">
            <a:extLst>
              <a:ext uri="{FF2B5EF4-FFF2-40B4-BE49-F238E27FC236}">
                <a16:creationId xmlns:a16="http://schemas.microsoft.com/office/drawing/2014/main" id="{C4BB842A-EF4D-4725-A2F1-8716781B7885}"/>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Losango 9">
            <a:extLst>
              <a:ext uri="{FF2B5EF4-FFF2-40B4-BE49-F238E27FC236}">
                <a16:creationId xmlns:a16="http://schemas.microsoft.com/office/drawing/2014/main" id="{059583D9-0A89-4364-866B-48F3AE009ED3}"/>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45F30E48-DEA0-48CC-A8B2-A8799449C483}"/>
              </a:ext>
            </a:extLst>
          </p:cNvPr>
          <p:cNvSpPr/>
          <p:nvPr/>
        </p:nvSpPr>
        <p:spPr>
          <a:xfrm>
            <a:off x="3499556" y="1755246"/>
            <a:ext cx="4143022" cy="3420534"/>
          </a:xfrm>
          <a:prstGeom prst="rect">
            <a:avLst/>
          </a:prstGeom>
          <a:solidFill>
            <a:srgbClr val="FB7369"/>
          </a:solidFill>
          <a:ln>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E42D8BE8-BF60-4329-8088-FA91CA9D4CF9}"/>
              </a:ext>
            </a:extLst>
          </p:cNvPr>
          <p:cNvSpPr txBox="1"/>
          <p:nvPr/>
        </p:nvSpPr>
        <p:spPr>
          <a:xfrm>
            <a:off x="2884018" y="3638848"/>
            <a:ext cx="5461564" cy="584775"/>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pt-BR" sz="3200" b="1" i="1" dirty="0">
                <a:solidFill>
                  <a:schemeClr val="bg1"/>
                </a:solidFill>
                <a:latin typeface="Century Gothic" panose="020B0502020202020204" pitchFamily="34" charset="0"/>
              </a:rPr>
              <a:t>Mapa empatia</a:t>
            </a:r>
          </a:p>
        </p:txBody>
      </p:sp>
      <p:sp>
        <p:nvSpPr>
          <p:cNvPr id="5" name="Losango 4">
            <a:extLst>
              <a:ext uri="{FF2B5EF4-FFF2-40B4-BE49-F238E27FC236}">
                <a16:creationId xmlns:a16="http://schemas.microsoft.com/office/drawing/2014/main" id="{36A1A0C3-FAD0-4B70-ACFD-9E1730317B94}"/>
              </a:ext>
            </a:extLst>
          </p:cNvPr>
          <p:cNvSpPr/>
          <p:nvPr/>
        </p:nvSpPr>
        <p:spPr>
          <a:xfrm>
            <a:off x="6100093"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Losango 6">
            <a:extLst>
              <a:ext uri="{FF2B5EF4-FFF2-40B4-BE49-F238E27FC236}">
                <a16:creationId xmlns:a16="http://schemas.microsoft.com/office/drawing/2014/main" id="{CA4FC0F2-09C7-4300-9D27-E223585C539B}"/>
              </a:ext>
            </a:extLst>
          </p:cNvPr>
          <p:cNvSpPr/>
          <p:nvPr/>
        </p:nvSpPr>
        <p:spPr>
          <a:xfrm>
            <a:off x="5167337"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Losango 8">
            <a:extLst>
              <a:ext uri="{FF2B5EF4-FFF2-40B4-BE49-F238E27FC236}">
                <a16:creationId xmlns:a16="http://schemas.microsoft.com/office/drawing/2014/main" id="{D3EAF085-8D1F-4DDB-B5DC-426513FA0396}"/>
              </a:ext>
            </a:extLst>
          </p:cNvPr>
          <p:cNvSpPr/>
          <p:nvPr/>
        </p:nvSpPr>
        <p:spPr>
          <a:xfrm>
            <a:off x="4234581"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529FAB9-D872-41EF-A4C8-199BED284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578" y="456462"/>
            <a:ext cx="4012068" cy="6018101"/>
          </a:xfrm>
          <a:prstGeom prst="rect">
            <a:avLst/>
          </a:prstGeom>
          <a:effectLst>
            <a:outerShdw blurRad="50800" dist="38100" dir="5400000" algn="t" rotWithShape="0">
              <a:prstClr val="black">
                <a:alpha val="40000"/>
              </a:prstClr>
            </a:outerShdw>
          </a:effectLst>
        </p:spPr>
      </p:pic>
      <p:pic>
        <p:nvPicPr>
          <p:cNvPr id="13" name="Imagem 12">
            <a:extLst>
              <a:ext uri="{FF2B5EF4-FFF2-40B4-BE49-F238E27FC236}">
                <a16:creationId xmlns:a16="http://schemas.microsoft.com/office/drawing/2014/main" id="{F1C1F0C2-6274-4DFD-B858-1DF5901FC4E4}"/>
              </a:ext>
            </a:extLst>
          </p:cNvPr>
          <p:cNvPicPr>
            <a:picLocks noChangeAspect="1"/>
          </p:cNvPicPr>
          <p:nvPr/>
        </p:nvPicPr>
        <p:blipFill rotWithShape="1">
          <a:blip r:embed="rId3"/>
          <a:srcRect l="-48" r="-48"/>
          <a:stretch/>
        </p:blipFill>
        <p:spPr>
          <a:xfrm>
            <a:off x="9197408" y="3090740"/>
            <a:ext cx="1059676" cy="548108"/>
          </a:xfrm>
          <a:prstGeom prst="roundRect">
            <a:avLst/>
          </a:prstGeom>
        </p:spPr>
      </p:pic>
      <p:sp>
        <p:nvSpPr>
          <p:cNvPr id="16" name="Losango 15">
            <a:extLst>
              <a:ext uri="{FF2B5EF4-FFF2-40B4-BE49-F238E27FC236}">
                <a16:creationId xmlns:a16="http://schemas.microsoft.com/office/drawing/2014/main" id="{F90C2BFB-AC07-46C3-8040-FCE7FF485017}"/>
              </a:ext>
            </a:extLst>
          </p:cNvPr>
          <p:cNvSpPr/>
          <p:nvPr/>
        </p:nvSpPr>
        <p:spPr>
          <a:xfrm>
            <a:off x="6897127" y="5761361"/>
            <a:ext cx="564829" cy="59146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Gráfico 10">
            <a:extLst>
              <a:ext uri="{FF2B5EF4-FFF2-40B4-BE49-F238E27FC236}">
                <a16:creationId xmlns:a16="http://schemas.microsoft.com/office/drawing/2014/main" id="{0463AB52-875B-4316-BD14-CE233EE648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1103695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3EA81789-5708-44F2-82C8-1EFBDD310464}"/>
              </a:ext>
            </a:extLst>
          </p:cNvPr>
          <p:cNvSpPr/>
          <p:nvPr/>
        </p:nvSpPr>
        <p:spPr>
          <a:xfrm>
            <a:off x="135467" y="101600"/>
            <a:ext cx="11954933" cy="6649156"/>
          </a:xfrm>
          <a:prstGeom prst="rect">
            <a:avLst/>
          </a:prstGeom>
          <a:noFill/>
          <a:ln w="15875">
            <a:solidFill>
              <a:schemeClr val="accent5">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 name="Conector reto 2">
            <a:extLst>
              <a:ext uri="{FF2B5EF4-FFF2-40B4-BE49-F238E27FC236}">
                <a16:creationId xmlns:a16="http://schemas.microsoft.com/office/drawing/2014/main" id="{792AB345-60F3-4BCA-86A3-FD3BE5C70F6C}"/>
              </a:ext>
            </a:extLst>
          </p:cNvPr>
          <p:cNvCxnSpPr>
            <a:cxnSpLocks/>
          </p:cNvCxnSpPr>
          <p:nvPr/>
        </p:nvCxnSpPr>
        <p:spPr>
          <a:xfrm>
            <a:off x="118533" y="101600"/>
            <a:ext cx="11938000" cy="4827578"/>
          </a:xfrm>
          <a:prstGeom prst="line">
            <a:avLst/>
          </a:prstGeom>
          <a:ln w="12700">
            <a:solidFill>
              <a:schemeClr val="accent5">
                <a:lumMod val="60000"/>
                <a:lumOff val="4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Conector reto 3">
            <a:extLst>
              <a:ext uri="{FF2B5EF4-FFF2-40B4-BE49-F238E27FC236}">
                <a16:creationId xmlns:a16="http://schemas.microsoft.com/office/drawing/2014/main" id="{66A828FD-F925-4EEB-A559-EB02C7F7AF05}"/>
              </a:ext>
            </a:extLst>
          </p:cNvPr>
          <p:cNvCxnSpPr/>
          <p:nvPr/>
        </p:nvCxnSpPr>
        <p:spPr>
          <a:xfrm flipH="1">
            <a:off x="135467" y="101600"/>
            <a:ext cx="11954933" cy="4842933"/>
          </a:xfrm>
          <a:prstGeom prst="line">
            <a:avLst/>
          </a:prstGeom>
          <a:ln w="12700">
            <a:solidFill>
              <a:schemeClr val="accent5">
                <a:lumMod val="60000"/>
                <a:lumOff val="4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32ED4357-3BB6-4C09-B933-56C7D72A1B22}"/>
              </a:ext>
            </a:extLst>
          </p:cNvPr>
          <p:cNvSpPr txBox="1"/>
          <p:nvPr/>
        </p:nvSpPr>
        <p:spPr>
          <a:xfrm>
            <a:off x="5159022" y="112799"/>
            <a:ext cx="1680268" cy="338554"/>
          </a:xfrm>
          <a:prstGeom prst="rect">
            <a:avLst/>
          </a:prstGeom>
          <a:noFill/>
        </p:spPr>
        <p:txBody>
          <a:bodyPr wrap="none" rtlCol="0">
            <a:spAutoFit/>
          </a:bodyPr>
          <a:lstStyle/>
          <a:p>
            <a:r>
              <a:rPr lang="pt-BR" sz="1600" b="1" dirty="0">
                <a:latin typeface="Century Gothic" panose="020B0502020202020204" pitchFamily="34" charset="0"/>
              </a:rPr>
              <a:t>Pensa e sente: </a:t>
            </a:r>
          </a:p>
        </p:txBody>
      </p:sp>
      <p:sp>
        <p:nvSpPr>
          <p:cNvPr id="6" name="CaixaDeTexto 5">
            <a:extLst>
              <a:ext uri="{FF2B5EF4-FFF2-40B4-BE49-F238E27FC236}">
                <a16:creationId xmlns:a16="http://schemas.microsoft.com/office/drawing/2014/main" id="{3CCE2539-0070-4EB9-BF58-65BD9D26982D}"/>
              </a:ext>
            </a:extLst>
          </p:cNvPr>
          <p:cNvSpPr txBox="1"/>
          <p:nvPr/>
        </p:nvSpPr>
        <p:spPr>
          <a:xfrm>
            <a:off x="5407647" y="3379993"/>
            <a:ext cx="1255472" cy="338554"/>
          </a:xfrm>
          <a:prstGeom prst="rect">
            <a:avLst/>
          </a:prstGeom>
          <a:noFill/>
        </p:spPr>
        <p:txBody>
          <a:bodyPr wrap="none" rtlCol="0">
            <a:spAutoFit/>
          </a:bodyPr>
          <a:lstStyle/>
          <a:p>
            <a:r>
              <a:rPr lang="pt-BR" sz="1600" b="1" dirty="0">
                <a:latin typeface="Century Gothic" panose="020B0502020202020204" pitchFamily="34" charset="0"/>
              </a:rPr>
              <a:t>Fala e faz: </a:t>
            </a:r>
          </a:p>
        </p:txBody>
      </p:sp>
      <p:sp>
        <p:nvSpPr>
          <p:cNvPr id="7" name="CaixaDeTexto 6">
            <a:extLst>
              <a:ext uri="{FF2B5EF4-FFF2-40B4-BE49-F238E27FC236}">
                <a16:creationId xmlns:a16="http://schemas.microsoft.com/office/drawing/2014/main" id="{9194FCCA-4F58-4F9A-A962-CC9E706F1DA1}"/>
              </a:ext>
            </a:extLst>
          </p:cNvPr>
          <p:cNvSpPr txBox="1"/>
          <p:nvPr/>
        </p:nvSpPr>
        <p:spPr>
          <a:xfrm>
            <a:off x="2094088" y="4935306"/>
            <a:ext cx="583814" cy="338554"/>
          </a:xfrm>
          <a:prstGeom prst="rect">
            <a:avLst/>
          </a:prstGeom>
          <a:noFill/>
        </p:spPr>
        <p:txBody>
          <a:bodyPr wrap="none" rtlCol="0">
            <a:spAutoFit/>
          </a:bodyPr>
          <a:lstStyle/>
          <a:p>
            <a:r>
              <a:rPr lang="pt-BR" sz="1600" b="1" dirty="0">
                <a:latin typeface="Century Gothic" panose="020B0502020202020204" pitchFamily="34" charset="0"/>
              </a:rPr>
              <a:t>Dor:</a:t>
            </a:r>
          </a:p>
        </p:txBody>
      </p:sp>
      <p:sp>
        <p:nvSpPr>
          <p:cNvPr id="8" name="CaixaDeTexto 7">
            <a:extLst>
              <a:ext uri="{FF2B5EF4-FFF2-40B4-BE49-F238E27FC236}">
                <a16:creationId xmlns:a16="http://schemas.microsoft.com/office/drawing/2014/main" id="{31159106-6C6A-489C-B8AE-596E2EE430F7}"/>
              </a:ext>
            </a:extLst>
          </p:cNvPr>
          <p:cNvSpPr txBox="1"/>
          <p:nvPr/>
        </p:nvSpPr>
        <p:spPr>
          <a:xfrm>
            <a:off x="8456151" y="4959889"/>
            <a:ext cx="1616148" cy="338554"/>
          </a:xfrm>
          <a:prstGeom prst="rect">
            <a:avLst/>
          </a:prstGeom>
          <a:noFill/>
        </p:spPr>
        <p:txBody>
          <a:bodyPr wrap="none" rtlCol="0">
            <a:spAutoFit/>
          </a:bodyPr>
          <a:lstStyle/>
          <a:p>
            <a:r>
              <a:rPr lang="pt-BR" sz="1600" b="1" dirty="0">
                <a:latin typeface="Century Gothic" panose="020B0502020202020204" pitchFamily="34" charset="0"/>
              </a:rPr>
              <a:t>Necessidade: </a:t>
            </a:r>
          </a:p>
        </p:txBody>
      </p:sp>
      <p:sp>
        <p:nvSpPr>
          <p:cNvPr id="9" name="CaixaDeTexto 8">
            <a:extLst>
              <a:ext uri="{FF2B5EF4-FFF2-40B4-BE49-F238E27FC236}">
                <a16:creationId xmlns:a16="http://schemas.microsoft.com/office/drawing/2014/main" id="{CAC4A3FD-1067-4225-9E1C-AFAE4FE0513D}"/>
              </a:ext>
            </a:extLst>
          </p:cNvPr>
          <p:cNvSpPr txBox="1"/>
          <p:nvPr/>
        </p:nvSpPr>
        <p:spPr>
          <a:xfrm>
            <a:off x="10072299" y="1273640"/>
            <a:ext cx="1175322" cy="338554"/>
          </a:xfrm>
          <a:prstGeom prst="rect">
            <a:avLst/>
          </a:prstGeom>
          <a:noFill/>
        </p:spPr>
        <p:txBody>
          <a:bodyPr wrap="none" rtlCol="0">
            <a:spAutoFit/>
          </a:bodyPr>
          <a:lstStyle/>
          <a:p>
            <a:r>
              <a:rPr lang="pt-BR" sz="1600" b="1" dirty="0">
                <a:latin typeface="Century Gothic" panose="020B0502020202020204" pitchFamily="34" charset="0"/>
              </a:rPr>
              <a:t>O que vê:</a:t>
            </a:r>
          </a:p>
        </p:txBody>
      </p:sp>
      <p:sp>
        <p:nvSpPr>
          <p:cNvPr id="10" name="CaixaDeTexto 9">
            <a:extLst>
              <a:ext uri="{FF2B5EF4-FFF2-40B4-BE49-F238E27FC236}">
                <a16:creationId xmlns:a16="http://schemas.microsoft.com/office/drawing/2014/main" id="{17B0EA64-F029-45E8-B3E4-CB702B106C15}"/>
              </a:ext>
            </a:extLst>
          </p:cNvPr>
          <p:cNvSpPr txBox="1"/>
          <p:nvPr/>
        </p:nvSpPr>
        <p:spPr>
          <a:xfrm>
            <a:off x="725400" y="1273640"/>
            <a:ext cx="1423788" cy="338554"/>
          </a:xfrm>
          <a:prstGeom prst="rect">
            <a:avLst/>
          </a:prstGeom>
          <a:noFill/>
        </p:spPr>
        <p:txBody>
          <a:bodyPr wrap="none" rtlCol="0">
            <a:spAutoFit/>
          </a:bodyPr>
          <a:lstStyle/>
          <a:p>
            <a:r>
              <a:rPr lang="pt-BR" sz="1600" b="1" dirty="0">
                <a:latin typeface="Century Gothic" panose="020B0502020202020204" pitchFamily="34" charset="0"/>
              </a:rPr>
              <a:t>O que ouve:</a:t>
            </a:r>
          </a:p>
        </p:txBody>
      </p:sp>
      <p:sp>
        <p:nvSpPr>
          <p:cNvPr id="11" name="CaixaDeTexto 10">
            <a:extLst>
              <a:ext uri="{FF2B5EF4-FFF2-40B4-BE49-F238E27FC236}">
                <a16:creationId xmlns:a16="http://schemas.microsoft.com/office/drawing/2014/main" id="{733C5C1D-FAC5-409B-A97E-6EC11D352A6E}"/>
              </a:ext>
            </a:extLst>
          </p:cNvPr>
          <p:cNvSpPr txBox="1"/>
          <p:nvPr/>
        </p:nvSpPr>
        <p:spPr>
          <a:xfrm>
            <a:off x="3724691" y="390006"/>
            <a:ext cx="4826962" cy="1846659"/>
          </a:xfrm>
          <a:prstGeom prst="rect">
            <a:avLst/>
          </a:prstGeom>
          <a:noFill/>
        </p:spPr>
        <p:txBody>
          <a:bodyPr wrap="none" rtlCol="0">
            <a:spAutoFit/>
          </a:bodyPr>
          <a:lstStyle/>
          <a:p>
            <a:pPr marL="285750" indent="-285750">
              <a:buFont typeface="Arial" panose="020B0604020202020204" pitchFamily="34" charset="0"/>
              <a:buChar char="•"/>
            </a:pPr>
            <a:r>
              <a:rPr lang="pt-BR" sz="1200" dirty="0">
                <a:latin typeface="Century Gothic" panose="020B0502020202020204" pitchFamily="34" charset="0"/>
              </a:rPr>
              <a:t>Tenho medo de adquirir e levar a doença para o meu lar.</a:t>
            </a:r>
          </a:p>
          <a:p>
            <a:pPr marL="285750" indent="-285750">
              <a:buFont typeface="Arial" panose="020B0604020202020204" pitchFamily="34" charset="0"/>
              <a:buChar char="•"/>
            </a:pPr>
            <a:r>
              <a:rPr lang="pt-BR" sz="1200" dirty="0">
                <a:latin typeface="Century Gothic" panose="020B0502020202020204" pitchFamily="34" charset="0"/>
              </a:rPr>
              <a:t>Será que o mercado vai estar muito cheio ?</a:t>
            </a:r>
          </a:p>
          <a:p>
            <a:pPr marL="285750" indent="-285750">
              <a:buFont typeface="Arial" panose="020B0604020202020204" pitchFamily="34" charset="0"/>
              <a:buChar char="•"/>
            </a:pPr>
            <a:r>
              <a:rPr lang="pt-BR" sz="1200" dirty="0">
                <a:latin typeface="Century Gothic" panose="020B0502020202020204" pitchFamily="34" charset="0"/>
              </a:rPr>
              <a:t>Será que eu vou conseguir trazer todas aquelas sacolas ?</a:t>
            </a:r>
          </a:p>
          <a:p>
            <a:pPr marL="285750" indent="-285750">
              <a:buFont typeface="Arial" panose="020B0604020202020204" pitchFamily="34" charset="0"/>
              <a:buChar char="•"/>
            </a:pPr>
            <a:r>
              <a:rPr lang="pt-BR" sz="1200" dirty="0">
                <a:latin typeface="Century Gothic" panose="020B0502020202020204" pitchFamily="34" charset="0"/>
              </a:rPr>
              <a:t>Dor no joelho;</a:t>
            </a:r>
          </a:p>
          <a:p>
            <a:pPr marL="285750" indent="-285750">
              <a:buFont typeface="Arial" panose="020B0604020202020204" pitchFamily="34" charset="0"/>
              <a:buChar char="•"/>
            </a:pPr>
            <a:r>
              <a:rPr lang="pt-BR" sz="1200" dirty="0">
                <a:latin typeface="Century Gothic" panose="020B0502020202020204" pitchFamily="34" charset="0"/>
              </a:rPr>
              <a:t>Medo de sofrer algum acidente na rua;</a:t>
            </a:r>
          </a:p>
          <a:p>
            <a:pPr marL="285750" indent="-285750">
              <a:buFont typeface="Arial" panose="020B0604020202020204" pitchFamily="34" charset="0"/>
              <a:buChar char="•"/>
            </a:pPr>
            <a:r>
              <a:rPr lang="pt-BR" sz="1200" dirty="0">
                <a:latin typeface="Century Gothic" panose="020B0502020202020204" pitchFamily="34" charset="0"/>
              </a:rPr>
              <a:t>Medo de se cansar em vão;</a:t>
            </a:r>
          </a:p>
          <a:p>
            <a:endParaRPr lang="pt-BR" sz="14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p:txBody>
      </p:sp>
      <p:sp>
        <p:nvSpPr>
          <p:cNvPr id="12" name="CaixaDeTexto 11">
            <a:extLst>
              <a:ext uri="{FF2B5EF4-FFF2-40B4-BE49-F238E27FC236}">
                <a16:creationId xmlns:a16="http://schemas.microsoft.com/office/drawing/2014/main" id="{B97395AD-29E6-4424-88A7-EDA9D5D51593}"/>
              </a:ext>
            </a:extLst>
          </p:cNvPr>
          <p:cNvSpPr txBox="1"/>
          <p:nvPr/>
        </p:nvSpPr>
        <p:spPr>
          <a:xfrm>
            <a:off x="264646" y="1790598"/>
            <a:ext cx="3373039" cy="1815882"/>
          </a:xfrm>
          <a:prstGeom prst="rect">
            <a:avLst/>
          </a:prstGeom>
          <a:noFill/>
        </p:spPr>
        <p:txBody>
          <a:bodyPr wrap="none" rtlCol="0">
            <a:spAutoFit/>
          </a:bodyPr>
          <a:lstStyle/>
          <a:p>
            <a:pPr marL="285750" indent="-285750">
              <a:buFont typeface="Arial" panose="020B0604020202020204" pitchFamily="34" charset="0"/>
              <a:buChar char="•"/>
            </a:pPr>
            <a:r>
              <a:rPr lang="pt-BR" sz="1400" dirty="0">
                <a:latin typeface="Century Gothic" panose="020B0502020202020204" pitchFamily="34" charset="0"/>
              </a:rPr>
              <a:t>Fique em casa ! </a:t>
            </a:r>
          </a:p>
          <a:p>
            <a:pPr marL="285750" indent="-285750">
              <a:buFont typeface="Arial" panose="020B0604020202020204" pitchFamily="34" charset="0"/>
              <a:buChar char="•"/>
            </a:pPr>
            <a:r>
              <a:rPr lang="pt-BR" sz="1400" dirty="0">
                <a:latin typeface="Century Gothic" panose="020B0502020202020204" pitchFamily="34" charset="0"/>
              </a:rPr>
              <a:t>Notícias  sobre o momento atual;</a:t>
            </a:r>
          </a:p>
          <a:p>
            <a:pPr marL="285750" indent="-285750">
              <a:buFont typeface="Arial" panose="020B0604020202020204" pitchFamily="34" charset="0"/>
              <a:buChar char="•"/>
            </a:pPr>
            <a:r>
              <a:rPr lang="pt-BR" sz="1400" dirty="0">
                <a:latin typeface="Century Gothic" panose="020B0502020202020204" pitchFamily="34" charset="0"/>
              </a:rPr>
              <a:t>Cuidado com assaltos;</a:t>
            </a:r>
          </a:p>
          <a:p>
            <a:pPr marL="285750" indent="-285750">
              <a:buFont typeface="Arial" panose="020B0604020202020204" pitchFamily="34" charset="0"/>
              <a:buChar char="•"/>
            </a:pPr>
            <a:r>
              <a:rPr lang="pt-BR" sz="1400" dirty="0">
                <a:latin typeface="Century Gothic" panose="020B0502020202020204" pitchFamily="34" charset="0"/>
              </a:rPr>
              <a:t>Não saia com o objetos de valor;</a:t>
            </a:r>
          </a:p>
          <a:p>
            <a:pPr marL="285750" indent="-285750">
              <a:buFont typeface="Arial" panose="020B0604020202020204" pitchFamily="34" charset="0"/>
              <a:buChar char="•"/>
            </a:pPr>
            <a:r>
              <a:rPr lang="pt-BR" sz="1400" dirty="0">
                <a:latin typeface="Century Gothic" panose="020B0502020202020204" pitchFamily="34" charset="0"/>
              </a:rPr>
              <a:t>O Senhor não pode sair sozinho;</a:t>
            </a:r>
          </a:p>
          <a:p>
            <a:endParaRPr lang="pt-BR" sz="14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p:txBody>
      </p:sp>
      <p:sp>
        <p:nvSpPr>
          <p:cNvPr id="13" name="CaixaDeTexto 12">
            <a:extLst>
              <a:ext uri="{FF2B5EF4-FFF2-40B4-BE49-F238E27FC236}">
                <a16:creationId xmlns:a16="http://schemas.microsoft.com/office/drawing/2014/main" id="{2D4D4F93-AD81-45A1-8EFF-B09122C5D768}"/>
              </a:ext>
            </a:extLst>
          </p:cNvPr>
          <p:cNvSpPr txBox="1"/>
          <p:nvPr/>
        </p:nvSpPr>
        <p:spPr>
          <a:xfrm>
            <a:off x="7767120" y="1900884"/>
            <a:ext cx="4244578" cy="1815882"/>
          </a:xfrm>
          <a:prstGeom prst="rect">
            <a:avLst/>
          </a:prstGeom>
          <a:noFill/>
        </p:spPr>
        <p:txBody>
          <a:bodyPr wrap="square" rtlCol="0">
            <a:spAutoFit/>
          </a:bodyPr>
          <a:lstStyle/>
          <a:p>
            <a:pPr marL="285750" indent="-285750">
              <a:buFont typeface="Arial" panose="020B0604020202020204" pitchFamily="34" charset="0"/>
              <a:buChar char="•"/>
            </a:pPr>
            <a:r>
              <a:rPr lang="pt-BR" sz="1400" dirty="0">
                <a:latin typeface="Century Gothic" panose="020B0502020202020204" pitchFamily="34" charset="0"/>
              </a:rPr>
              <a:t>Esposa também é aposentada; </a:t>
            </a:r>
          </a:p>
          <a:p>
            <a:pPr marL="285750" indent="-285750">
              <a:buFont typeface="Arial" panose="020B0604020202020204" pitchFamily="34" charset="0"/>
              <a:buChar char="•"/>
            </a:pPr>
            <a:r>
              <a:rPr lang="pt-BR" sz="1400" dirty="0">
                <a:latin typeface="Century Gothic" panose="020B0502020202020204" pitchFamily="34" charset="0"/>
              </a:rPr>
              <a:t>Notícias na tv (política, futebol, Roda Roda Jequiti, Programas religiosos);</a:t>
            </a:r>
          </a:p>
          <a:p>
            <a:pPr marL="285750" indent="-285750">
              <a:buFont typeface="Arial" panose="020B0604020202020204" pitchFamily="34" charset="0"/>
              <a:buChar char="•"/>
            </a:pPr>
            <a:r>
              <a:rPr lang="pt-BR" sz="1400" dirty="0">
                <a:latin typeface="Century Gothic" panose="020B0502020202020204" pitchFamily="34" charset="0"/>
              </a:rPr>
              <a:t>Amigos , parentes;</a:t>
            </a:r>
          </a:p>
          <a:p>
            <a:pPr marL="285750" indent="-285750">
              <a:buFont typeface="Arial" panose="020B0604020202020204" pitchFamily="34" charset="0"/>
              <a:buChar char="•"/>
            </a:pPr>
            <a:endParaRPr lang="pt-BR" sz="14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p:txBody>
      </p:sp>
      <p:sp>
        <p:nvSpPr>
          <p:cNvPr id="14" name="CaixaDeTexto 13">
            <a:extLst>
              <a:ext uri="{FF2B5EF4-FFF2-40B4-BE49-F238E27FC236}">
                <a16:creationId xmlns:a16="http://schemas.microsoft.com/office/drawing/2014/main" id="{967A432A-31B0-4E8C-AC0A-3AEB561BC670}"/>
              </a:ext>
            </a:extLst>
          </p:cNvPr>
          <p:cNvSpPr txBox="1"/>
          <p:nvPr/>
        </p:nvSpPr>
        <p:spPr>
          <a:xfrm>
            <a:off x="3730335" y="3747543"/>
            <a:ext cx="4719120" cy="2616101"/>
          </a:xfrm>
          <a:prstGeom prst="rect">
            <a:avLst/>
          </a:prstGeom>
          <a:noFill/>
        </p:spPr>
        <p:txBody>
          <a:bodyPr wrap="square">
            <a:spAutoFit/>
          </a:bodyPr>
          <a:lstStyle/>
          <a:p>
            <a:pPr marL="285750" indent="-285750">
              <a:buFont typeface="Arial" panose="020B0604020202020204" pitchFamily="34" charset="0"/>
              <a:buChar char="•"/>
            </a:pPr>
            <a:r>
              <a:rPr lang="pt-BR" sz="1200" dirty="0">
                <a:latin typeface="Century Gothic" panose="020B0502020202020204" pitchFamily="34" charset="0"/>
              </a:rPr>
              <a:t>Jogo do bicho, bingo, dominó, truco;</a:t>
            </a:r>
          </a:p>
          <a:p>
            <a:pPr marL="285750" indent="-285750">
              <a:buFont typeface="Arial" panose="020B0604020202020204" pitchFamily="34" charset="0"/>
              <a:buChar char="•"/>
            </a:pPr>
            <a:r>
              <a:rPr lang="pt-BR" sz="1200" dirty="0">
                <a:latin typeface="Century Gothic" panose="020B0502020202020204" pitchFamily="34" charset="0"/>
              </a:rPr>
              <a:t>Fisioterapia;</a:t>
            </a:r>
          </a:p>
          <a:p>
            <a:pPr marL="285750" indent="-285750">
              <a:buFont typeface="Arial" panose="020B0604020202020204" pitchFamily="34" charset="0"/>
              <a:buChar char="•"/>
            </a:pPr>
            <a:r>
              <a:rPr lang="pt-BR" sz="1200" dirty="0">
                <a:latin typeface="Century Gothic" panose="020B0502020202020204" pitchFamily="34" charset="0"/>
              </a:rPr>
              <a:t>Cuidar das plantas, dos animais;</a:t>
            </a:r>
          </a:p>
          <a:p>
            <a:pPr marL="285750" indent="-285750">
              <a:buFont typeface="Arial" panose="020B0604020202020204" pitchFamily="34" charset="0"/>
              <a:buChar char="•"/>
            </a:pPr>
            <a:r>
              <a:rPr lang="pt-BR" sz="1200" dirty="0">
                <a:latin typeface="Century Gothic" panose="020B0502020202020204" pitchFamily="34" charset="0"/>
              </a:rPr>
              <a:t>Reclama sobre a entregadores dos apps convencionais;</a:t>
            </a:r>
          </a:p>
          <a:p>
            <a:pPr marL="285750" indent="-285750">
              <a:buFont typeface="Arial" panose="020B0604020202020204" pitchFamily="34" charset="0"/>
              <a:buChar char="•"/>
            </a:pPr>
            <a:r>
              <a:rPr lang="pt-BR" sz="1200" dirty="0">
                <a:latin typeface="Century Gothic" panose="020B0502020202020204" pitchFamily="34" charset="0"/>
              </a:rPr>
              <a:t>Fala sobre pescaria;</a:t>
            </a:r>
          </a:p>
          <a:p>
            <a:pPr marL="285750" indent="-285750">
              <a:buFont typeface="Arial" panose="020B0604020202020204" pitchFamily="34" charset="0"/>
              <a:buChar char="•"/>
            </a:pPr>
            <a:endParaRPr lang="pt-BR" sz="1200" dirty="0">
              <a:latin typeface="Century Gothic" panose="020B0502020202020204" pitchFamily="34" charset="0"/>
            </a:endParaRPr>
          </a:p>
          <a:p>
            <a:pPr marL="285750" indent="-285750">
              <a:buFont typeface="Arial" panose="020B0604020202020204" pitchFamily="34" charset="0"/>
              <a:buChar char="•"/>
            </a:pPr>
            <a:endParaRPr lang="pt-BR" sz="1200" dirty="0">
              <a:latin typeface="Century Gothic" panose="020B0502020202020204" pitchFamily="34" charset="0"/>
            </a:endParaRPr>
          </a:p>
          <a:p>
            <a:pPr marL="285750" indent="-285750">
              <a:buFont typeface="Arial" panose="020B0604020202020204" pitchFamily="34" charset="0"/>
              <a:buChar char="•"/>
            </a:pPr>
            <a:endParaRPr lang="pt-BR" sz="1200" dirty="0">
              <a:latin typeface="Century Gothic" panose="020B0502020202020204" pitchFamily="34" charset="0"/>
            </a:endParaRPr>
          </a:p>
          <a:p>
            <a:pPr marL="285750" indent="-285750">
              <a:buFont typeface="Arial" panose="020B0604020202020204" pitchFamily="34" charset="0"/>
              <a:buChar char="•"/>
            </a:pPr>
            <a:endParaRPr lang="pt-BR" sz="1200" dirty="0">
              <a:latin typeface="Century Gothic" panose="020B0502020202020204" pitchFamily="34" charset="0"/>
            </a:endParaRPr>
          </a:p>
          <a:p>
            <a:pPr marL="285750" indent="-285750">
              <a:buFont typeface="Arial" panose="020B0604020202020204" pitchFamily="34" charset="0"/>
              <a:buChar char="•"/>
            </a:pPr>
            <a:endParaRPr lang="pt-BR" sz="1200" dirty="0">
              <a:latin typeface="Century Gothic" panose="020B0502020202020204" pitchFamily="34" charset="0"/>
            </a:endParaRPr>
          </a:p>
          <a:p>
            <a:pPr marL="285750" indent="-285750">
              <a:buFont typeface="Arial" panose="020B0604020202020204" pitchFamily="34" charset="0"/>
              <a:buChar char="•"/>
            </a:pPr>
            <a:endParaRPr lang="pt-BR" sz="12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a:p>
            <a:pPr marL="285750" indent="-285750">
              <a:buFont typeface="Arial" panose="020B0604020202020204" pitchFamily="34" charset="0"/>
              <a:buChar char="•"/>
            </a:pPr>
            <a:endParaRPr lang="pt-BR" sz="1800" dirty="0">
              <a:latin typeface="Century Gothic" panose="020B0502020202020204" pitchFamily="34" charset="0"/>
            </a:endParaRPr>
          </a:p>
        </p:txBody>
      </p:sp>
      <p:sp>
        <p:nvSpPr>
          <p:cNvPr id="15" name="CaixaDeTexto 14">
            <a:extLst>
              <a:ext uri="{FF2B5EF4-FFF2-40B4-BE49-F238E27FC236}">
                <a16:creationId xmlns:a16="http://schemas.microsoft.com/office/drawing/2014/main" id="{301140D6-B673-4252-BD48-CC124C278041}"/>
              </a:ext>
            </a:extLst>
          </p:cNvPr>
          <p:cNvSpPr txBox="1"/>
          <p:nvPr/>
        </p:nvSpPr>
        <p:spPr>
          <a:xfrm>
            <a:off x="394834" y="5273860"/>
            <a:ext cx="6096000" cy="2462213"/>
          </a:xfrm>
          <a:prstGeom prst="rect">
            <a:avLst/>
          </a:prstGeom>
          <a:noFill/>
        </p:spPr>
        <p:txBody>
          <a:bodyPr wrap="square">
            <a:spAutoFit/>
          </a:bodyPr>
          <a:lstStyle/>
          <a:p>
            <a:pPr marL="285750" indent="-285750">
              <a:buFont typeface="Arial" panose="020B0604020202020204" pitchFamily="34" charset="0"/>
              <a:buChar char="•"/>
            </a:pPr>
            <a:r>
              <a:rPr lang="pt-BR" sz="1400" dirty="0">
                <a:latin typeface="Century Gothic" panose="020B0502020202020204" pitchFamily="34" charset="0"/>
              </a:rPr>
              <a:t>Não consigo me deslocar até a farmácia(Mercado) por problemas no joelho;</a:t>
            </a:r>
          </a:p>
          <a:p>
            <a:pPr marL="285750" indent="-285750">
              <a:buFont typeface="Arial" panose="020B0604020202020204" pitchFamily="34" charset="0"/>
              <a:buChar char="•"/>
            </a:pPr>
            <a:r>
              <a:rPr lang="pt-BR" sz="1400" dirty="0">
                <a:latin typeface="Century Gothic" panose="020B0502020202020204" pitchFamily="34" charset="0"/>
              </a:rPr>
              <a:t>Possibilidade de adquirir alguma doença;</a:t>
            </a:r>
          </a:p>
          <a:p>
            <a:pPr marL="285750" indent="-285750">
              <a:buFont typeface="Arial" panose="020B0604020202020204" pitchFamily="34" charset="0"/>
              <a:buChar char="•"/>
            </a:pPr>
            <a:r>
              <a:rPr lang="pt-BR" sz="1400" dirty="0">
                <a:latin typeface="Century Gothic" panose="020B0502020202020204" pitchFamily="34" charset="0"/>
              </a:rPr>
              <a:t>Não tenho alguém para ir nos lugares;</a:t>
            </a:r>
          </a:p>
          <a:p>
            <a:pPr marL="285750" indent="-285750">
              <a:buFont typeface="Arial" panose="020B0604020202020204" pitchFamily="34" charset="0"/>
              <a:buChar char="•"/>
            </a:pPr>
            <a:r>
              <a:rPr lang="pt-BR" sz="1400" dirty="0">
                <a:latin typeface="Century Gothic" panose="020B0502020202020204" pitchFamily="34" charset="0"/>
              </a:rPr>
              <a:t>Não confio em “certos” apps;</a:t>
            </a:r>
          </a:p>
          <a:p>
            <a:pPr marL="285750" indent="-285750">
              <a:buFont typeface="Arial" panose="020B0604020202020204" pitchFamily="34" charset="0"/>
              <a:buChar char="•"/>
            </a:pPr>
            <a:r>
              <a:rPr lang="pt-BR" sz="1400" dirty="0">
                <a:latin typeface="Century Gothic" panose="020B0502020202020204" pitchFamily="34" charset="0"/>
              </a:rPr>
              <a:t>O mercado fica muito longe.</a:t>
            </a:r>
          </a:p>
          <a:p>
            <a:pPr marL="285750" indent="-285750">
              <a:buFont typeface="Arial" panose="020B0604020202020204" pitchFamily="34" charset="0"/>
              <a:buChar char="•"/>
            </a:pPr>
            <a:endParaRPr lang="pt-BR" sz="14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a:p>
            <a:pPr marL="285750" indent="-285750">
              <a:buFont typeface="Arial" panose="020B0604020202020204" pitchFamily="34" charset="0"/>
              <a:buChar char="•"/>
            </a:pPr>
            <a:endParaRPr lang="pt-BR" sz="1400" dirty="0">
              <a:latin typeface="Century Gothic" panose="020B0502020202020204" pitchFamily="34" charset="0"/>
            </a:endParaRPr>
          </a:p>
        </p:txBody>
      </p:sp>
      <p:sp>
        <p:nvSpPr>
          <p:cNvPr id="16" name="CaixaDeTexto 15">
            <a:extLst>
              <a:ext uri="{FF2B5EF4-FFF2-40B4-BE49-F238E27FC236}">
                <a16:creationId xmlns:a16="http://schemas.microsoft.com/office/drawing/2014/main" id="{E984D15F-42CD-4DB9-BFEE-F4055A98CCD4}"/>
              </a:ext>
            </a:extLst>
          </p:cNvPr>
          <p:cNvSpPr txBox="1"/>
          <p:nvPr/>
        </p:nvSpPr>
        <p:spPr>
          <a:xfrm>
            <a:off x="6295661" y="5379150"/>
            <a:ext cx="5629871" cy="1169551"/>
          </a:xfrm>
          <a:prstGeom prst="rect">
            <a:avLst/>
          </a:prstGeom>
          <a:noFill/>
        </p:spPr>
        <p:txBody>
          <a:bodyPr wrap="square" rtlCol="0">
            <a:spAutoFit/>
          </a:bodyPr>
          <a:lstStyle/>
          <a:p>
            <a:pPr marL="285750" indent="-285750">
              <a:buFont typeface="Arial" panose="020B0604020202020204" pitchFamily="34" charset="0"/>
              <a:buChar char="•"/>
            </a:pPr>
            <a:r>
              <a:rPr lang="pt-BR" sz="1400" dirty="0">
                <a:latin typeface="Century Gothic" panose="020B0502020202020204" pitchFamily="34" charset="0"/>
              </a:rPr>
              <a:t>Ter as compras em sua casa sem comprometer sua saúde;</a:t>
            </a:r>
          </a:p>
          <a:p>
            <a:pPr marL="285750" indent="-285750">
              <a:buFont typeface="Arial" panose="020B0604020202020204" pitchFamily="34" charset="0"/>
              <a:buChar char="•"/>
            </a:pPr>
            <a:r>
              <a:rPr lang="pt-BR" sz="1400" dirty="0">
                <a:latin typeface="Century Gothic" panose="020B0502020202020204" pitchFamily="34" charset="0"/>
              </a:rPr>
              <a:t>Mais comodidade e seguridade;</a:t>
            </a:r>
          </a:p>
          <a:p>
            <a:pPr marL="285750" indent="-285750">
              <a:buFont typeface="Arial" panose="020B0604020202020204" pitchFamily="34" charset="0"/>
              <a:buChar char="•"/>
            </a:pPr>
            <a:r>
              <a:rPr lang="pt-BR" sz="1400" dirty="0">
                <a:latin typeface="Century Gothic" panose="020B0502020202020204" pitchFamily="34" charset="0"/>
              </a:rPr>
              <a:t>Entregadores confiáveis;</a:t>
            </a:r>
          </a:p>
          <a:p>
            <a:pPr marL="285750" indent="-285750">
              <a:buFont typeface="Arial" panose="020B0604020202020204" pitchFamily="34" charset="0"/>
              <a:buChar char="•"/>
            </a:pPr>
            <a:r>
              <a:rPr lang="pt-BR" sz="1400" dirty="0">
                <a:latin typeface="Century Gothic" panose="020B0502020202020204" pitchFamily="34" charset="0"/>
              </a:rPr>
              <a:t>App que seja acessível para usar;</a:t>
            </a:r>
          </a:p>
          <a:p>
            <a:pPr marL="285750" indent="-285750">
              <a:buFont typeface="Arial" panose="020B0604020202020204" pitchFamily="34" charset="0"/>
              <a:buChar char="•"/>
            </a:pPr>
            <a:endParaRPr lang="pt-BR" sz="1400" dirty="0">
              <a:latin typeface="Century Gothic" panose="020B0502020202020204" pitchFamily="34" charset="0"/>
            </a:endParaRPr>
          </a:p>
        </p:txBody>
      </p:sp>
      <p:pic>
        <p:nvPicPr>
          <p:cNvPr id="17" name="Imagem 16">
            <a:extLst>
              <a:ext uri="{FF2B5EF4-FFF2-40B4-BE49-F238E27FC236}">
                <a16:creationId xmlns:a16="http://schemas.microsoft.com/office/drawing/2014/main" id="{F0CBD808-06A6-44BE-9442-BB5793CBA33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862945" y="1546032"/>
            <a:ext cx="2767058" cy="1815882"/>
          </a:xfrm>
          <a:prstGeom prst="rect">
            <a:avLst/>
          </a:prstGeom>
        </p:spPr>
      </p:pic>
      <p:cxnSp>
        <p:nvCxnSpPr>
          <p:cNvPr id="18" name="Conector reto 17">
            <a:extLst>
              <a:ext uri="{FF2B5EF4-FFF2-40B4-BE49-F238E27FC236}">
                <a16:creationId xmlns:a16="http://schemas.microsoft.com/office/drawing/2014/main" id="{6B1C86DB-4279-4AD9-B416-9BE1914CB328}"/>
              </a:ext>
            </a:extLst>
          </p:cNvPr>
          <p:cNvCxnSpPr/>
          <p:nvPr/>
        </p:nvCxnSpPr>
        <p:spPr>
          <a:xfrm>
            <a:off x="135467" y="4944533"/>
            <a:ext cx="11954933" cy="0"/>
          </a:xfrm>
          <a:prstGeom prst="line">
            <a:avLst/>
          </a:prstGeom>
          <a:ln w="19050">
            <a:solidFill>
              <a:schemeClr val="accent5">
                <a:lumMod val="60000"/>
                <a:lumOff val="4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 name="Gráfico 19">
            <a:extLst>
              <a:ext uri="{FF2B5EF4-FFF2-40B4-BE49-F238E27FC236}">
                <a16:creationId xmlns:a16="http://schemas.microsoft.com/office/drawing/2014/main" id="{08889DC2-A34F-4866-9FEC-B883B6DA74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409622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3">
            <a:extLst>
              <a:ext uri="{FF2B5EF4-FFF2-40B4-BE49-F238E27FC236}">
                <a16:creationId xmlns:a16="http://schemas.microsoft.com/office/drawing/2014/main" id="{6B3D53B4-FC3F-4854-9953-38FB64AC91EB}"/>
              </a:ext>
            </a:extLst>
          </p:cNvPr>
          <p:cNvSpPr txBox="1">
            <a:spLocks/>
          </p:cNvSpPr>
          <p:nvPr/>
        </p:nvSpPr>
        <p:spPr>
          <a:xfrm>
            <a:off x="4200906" y="108063"/>
            <a:ext cx="4212047" cy="458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b="1" i="1" dirty="0">
                <a:latin typeface="Century Gothic" panose="020B0502020202020204" pitchFamily="34" charset="0"/>
              </a:rPr>
              <a:t>5. Jornada – Simplificada</a:t>
            </a:r>
          </a:p>
        </p:txBody>
      </p:sp>
      <p:sp>
        <p:nvSpPr>
          <p:cNvPr id="3" name="Seta: Pentágono 2">
            <a:extLst>
              <a:ext uri="{FF2B5EF4-FFF2-40B4-BE49-F238E27FC236}">
                <a16:creationId xmlns:a16="http://schemas.microsoft.com/office/drawing/2014/main" id="{695414C7-E618-4326-BB03-A937CFEBF426}"/>
              </a:ext>
            </a:extLst>
          </p:cNvPr>
          <p:cNvSpPr/>
          <p:nvPr/>
        </p:nvSpPr>
        <p:spPr>
          <a:xfrm>
            <a:off x="2468855" y="644028"/>
            <a:ext cx="2037351" cy="625642"/>
          </a:xfrm>
          <a:prstGeom prst="homePlate">
            <a:avLst/>
          </a:prstGeom>
          <a:solidFill>
            <a:srgbClr val="037EA3">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i="1" dirty="0">
                <a:solidFill>
                  <a:schemeClr val="tx1"/>
                </a:solidFill>
              </a:rPr>
              <a:t>Cadastro</a:t>
            </a:r>
          </a:p>
        </p:txBody>
      </p:sp>
      <p:sp>
        <p:nvSpPr>
          <p:cNvPr id="4" name="Seta: Pentágono 3">
            <a:extLst>
              <a:ext uri="{FF2B5EF4-FFF2-40B4-BE49-F238E27FC236}">
                <a16:creationId xmlns:a16="http://schemas.microsoft.com/office/drawing/2014/main" id="{CB4B16A7-8843-4193-B9E8-10A8BD537BC2}"/>
              </a:ext>
            </a:extLst>
          </p:cNvPr>
          <p:cNvSpPr/>
          <p:nvPr/>
        </p:nvSpPr>
        <p:spPr>
          <a:xfrm>
            <a:off x="4987466" y="644028"/>
            <a:ext cx="2152569" cy="625642"/>
          </a:xfrm>
          <a:prstGeom prst="homePlate">
            <a:avLst/>
          </a:prstGeom>
          <a:solidFill>
            <a:srgbClr val="037EA3">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i="1" dirty="0">
                <a:solidFill>
                  <a:schemeClr val="tx1"/>
                </a:solidFill>
                <a:latin typeface="Century Gothic" panose="020B0502020202020204" pitchFamily="34" charset="0"/>
              </a:rPr>
              <a:t>Escolha de prato</a:t>
            </a:r>
          </a:p>
        </p:txBody>
      </p:sp>
      <p:sp>
        <p:nvSpPr>
          <p:cNvPr id="5" name="Seta: Pentágono 4">
            <a:extLst>
              <a:ext uri="{FF2B5EF4-FFF2-40B4-BE49-F238E27FC236}">
                <a16:creationId xmlns:a16="http://schemas.microsoft.com/office/drawing/2014/main" id="{83F10D3F-6693-434F-8540-13ED707EC962}"/>
              </a:ext>
            </a:extLst>
          </p:cNvPr>
          <p:cNvSpPr/>
          <p:nvPr/>
        </p:nvSpPr>
        <p:spPr>
          <a:xfrm>
            <a:off x="7550583" y="644028"/>
            <a:ext cx="2109688" cy="625642"/>
          </a:xfrm>
          <a:prstGeom prst="homePlate">
            <a:avLst/>
          </a:prstGeom>
          <a:solidFill>
            <a:srgbClr val="037EA3">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i="1" dirty="0">
                <a:solidFill>
                  <a:schemeClr val="tx1"/>
                </a:solidFill>
                <a:latin typeface="Century Gothic" panose="020B0502020202020204" pitchFamily="34" charset="0"/>
              </a:rPr>
              <a:t>Forma de pagamento</a:t>
            </a:r>
          </a:p>
        </p:txBody>
      </p:sp>
      <p:sp>
        <p:nvSpPr>
          <p:cNvPr id="6" name="Seta: Pentágono 5">
            <a:extLst>
              <a:ext uri="{FF2B5EF4-FFF2-40B4-BE49-F238E27FC236}">
                <a16:creationId xmlns:a16="http://schemas.microsoft.com/office/drawing/2014/main" id="{F73A1CE8-C8C4-44F4-8917-FAD789B0E34C}"/>
              </a:ext>
            </a:extLst>
          </p:cNvPr>
          <p:cNvSpPr/>
          <p:nvPr/>
        </p:nvSpPr>
        <p:spPr>
          <a:xfrm>
            <a:off x="10070818" y="660008"/>
            <a:ext cx="2034575" cy="625642"/>
          </a:xfrm>
          <a:prstGeom prst="homePlate">
            <a:avLst/>
          </a:prstGeom>
          <a:solidFill>
            <a:srgbClr val="037EA3">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i="1" dirty="0">
                <a:solidFill>
                  <a:schemeClr val="tx1"/>
                </a:solidFill>
                <a:latin typeface="Century Gothic" panose="020B0502020202020204" pitchFamily="34" charset="0"/>
              </a:rPr>
              <a:t>Entrega</a:t>
            </a:r>
          </a:p>
        </p:txBody>
      </p:sp>
      <p:sp>
        <p:nvSpPr>
          <p:cNvPr id="7" name="Retângulo 6">
            <a:extLst>
              <a:ext uri="{FF2B5EF4-FFF2-40B4-BE49-F238E27FC236}">
                <a16:creationId xmlns:a16="http://schemas.microsoft.com/office/drawing/2014/main" id="{E6D80E96-3B09-47B2-8B49-BDC870729416}"/>
              </a:ext>
            </a:extLst>
          </p:cNvPr>
          <p:cNvSpPr/>
          <p:nvPr/>
        </p:nvSpPr>
        <p:spPr>
          <a:xfrm>
            <a:off x="2457042" y="1850459"/>
            <a:ext cx="2037351" cy="523220"/>
          </a:xfrm>
          <a:prstGeom prst="rect">
            <a:avLst/>
          </a:prstGeom>
        </p:spPr>
        <p:txBody>
          <a:bodyPr wrap="square">
            <a:spAutoFit/>
          </a:bodyPr>
          <a:lstStyle/>
          <a:p>
            <a:pPr marL="342900" indent="-342900">
              <a:buFont typeface="Arial" panose="020B0604020202020204" pitchFamily="34" charset="0"/>
              <a:buChar char="•"/>
            </a:pPr>
            <a:r>
              <a:rPr lang="pt-BR" sz="1400" b="1" i="1" dirty="0">
                <a:latin typeface="Century Gothic" panose="020B0502020202020204" pitchFamily="34" charset="0"/>
              </a:rPr>
              <a:t>Preenche formulário</a:t>
            </a:r>
          </a:p>
        </p:txBody>
      </p:sp>
      <p:cxnSp>
        <p:nvCxnSpPr>
          <p:cNvPr id="8" name="Conector reto 7">
            <a:extLst>
              <a:ext uri="{FF2B5EF4-FFF2-40B4-BE49-F238E27FC236}">
                <a16:creationId xmlns:a16="http://schemas.microsoft.com/office/drawing/2014/main" id="{15892430-9875-4235-ACF4-C8696F87DA66}"/>
              </a:ext>
            </a:extLst>
          </p:cNvPr>
          <p:cNvCxnSpPr>
            <a:cxnSpLocks/>
          </p:cNvCxnSpPr>
          <p:nvPr/>
        </p:nvCxnSpPr>
        <p:spPr>
          <a:xfrm>
            <a:off x="-32250" y="2584699"/>
            <a:ext cx="12192000" cy="0"/>
          </a:xfrm>
          <a:prstGeom prst="line">
            <a:avLst/>
          </a:prstGeom>
          <a:ln>
            <a:solidFill>
              <a:srgbClr val="FB7369"/>
            </a:solidFill>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B1DBD0F0-B223-415F-AD70-0236BB6A7AA1}"/>
              </a:ext>
            </a:extLst>
          </p:cNvPr>
          <p:cNvSpPr/>
          <p:nvPr/>
        </p:nvSpPr>
        <p:spPr>
          <a:xfrm>
            <a:off x="86607" y="760250"/>
            <a:ext cx="2239904" cy="461665"/>
          </a:xfrm>
          <a:prstGeom prst="rect">
            <a:avLst/>
          </a:prstGeom>
        </p:spPr>
        <p:txBody>
          <a:bodyPr wrap="square">
            <a:spAutoFit/>
          </a:bodyPr>
          <a:lstStyle/>
          <a:p>
            <a:r>
              <a:rPr lang="pt-BR" sz="2400" b="1" i="1" dirty="0">
                <a:latin typeface="Century Gothic" panose="020B0502020202020204" pitchFamily="34" charset="0"/>
              </a:rPr>
              <a:t>Fases </a:t>
            </a:r>
            <a:r>
              <a:rPr lang="pt-BR" sz="1400" b="1" i="1" dirty="0">
                <a:latin typeface="Century Gothic" panose="020B0502020202020204" pitchFamily="34" charset="0"/>
              </a:rPr>
              <a:t>(utilizador)</a:t>
            </a:r>
          </a:p>
        </p:txBody>
      </p:sp>
      <p:sp>
        <p:nvSpPr>
          <p:cNvPr id="10" name="Retângulo 9">
            <a:extLst>
              <a:ext uri="{FF2B5EF4-FFF2-40B4-BE49-F238E27FC236}">
                <a16:creationId xmlns:a16="http://schemas.microsoft.com/office/drawing/2014/main" id="{DC30745A-EFC0-47F5-9F2C-DC250F072475}"/>
              </a:ext>
            </a:extLst>
          </p:cNvPr>
          <p:cNvSpPr/>
          <p:nvPr/>
        </p:nvSpPr>
        <p:spPr>
          <a:xfrm>
            <a:off x="86607" y="1699875"/>
            <a:ext cx="2184972" cy="615553"/>
          </a:xfrm>
          <a:prstGeom prst="rect">
            <a:avLst/>
          </a:prstGeom>
        </p:spPr>
        <p:txBody>
          <a:bodyPr wrap="square">
            <a:spAutoFit/>
          </a:bodyPr>
          <a:lstStyle/>
          <a:p>
            <a:r>
              <a:rPr lang="pt-BR" sz="2000" b="1" i="1" dirty="0">
                <a:latin typeface="Century Gothic" panose="020B0502020202020204" pitchFamily="34" charset="0"/>
              </a:rPr>
              <a:t>Faz</a:t>
            </a:r>
          </a:p>
          <a:p>
            <a:r>
              <a:rPr lang="pt-BR" sz="1400" b="1" i="1" dirty="0">
                <a:latin typeface="Century Gothic" panose="020B0502020202020204" pitchFamily="34" charset="0"/>
              </a:rPr>
              <a:t>(ações do usuário) </a:t>
            </a:r>
          </a:p>
        </p:txBody>
      </p:sp>
      <p:pic>
        <p:nvPicPr>
          <p:cNvPr id="11" name="Gráfico 10" descr="Rosto sorridente sem preenchimento ">
            <a:extLst>
              <a:ext uri="{FF2B5EF4-FFF2-40B4-BE49-F238E27FC236}">
                <a16:creationId xmlns:a16="http://schemas.microsoft.com/office/drawing/2014/main" id="{FE131B51-583B-4EA1-8419-226EC3F1D7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8634" y="2660867"/>
            <a:ext cx="914400" cy="914400"/>
          </a:xfrm>
          <a:prstGeom prst="rect">
            <a:avLst/>
          </a:prstGeom>
        </p:spPr>
      </p:pic>
      <p:pic>
        <p:nvPicPr>
          <p:cNvPr id="12" name="Gráfico 11" descr="Rosto triste sem preenchimento ">
            <a:extLst>
              <a:ext uri="{FF2B5EF4-FFF2-40B4-BE49-F238E27FC236}">
                <a16:creationId xmlns:a16="http://schemas.microsoft.com/office/drawing/2014/main" id="{6FC7DC5F-A9E7-4D9D-9B29-A66A401C15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98837" y="2666724"/>
            <a:ext cx="914400" cy="914400"/>
          </a:xfrm>
          <a:prstGeom prst="rect">
            <a:avLst/>
          </a:prstGeom>
        </p:spPr>
      </p:pic>
      <p:pic>
        <p:nvPicPr>
          <p:cNvPr id="13" name="Gráfico 12" descr="Rosto sorridente sem preenchimento ">
            <a:extLst>
              <a:ext uri="{FF2B5EF4-FFF2-40B4-BE49-F238E27FC236}">
                <a16:creationId xmlns:a16="http://schemas.microsoft.com/office/drawing/2014/main" id="{FC03754A-3315-40CF-BF20-185474D4DE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6241" y="2664995"/>
            <a:ext cx="914400" cy="914400"/>
          </a:xfrm>
          <a:prstGeom prst="rect">
            <a:avLst/>
          </a:prstGeom>
        </p:spPr>
      </p:pic>
      <p:sp>
        <p:nvSpPr>
          <p:cNvPr id="14" name="Retângulo 13">
            <a:extLst>
              <a:ext uri="{FF2B5EF4-FFF2-40B4-BE49-F238E27FC236}">
                <a16:creationId xmlns:a16="http://schemas.microsoft.com/office/drawing/2014/main" id="{9B30D50E-F3BE-48C4-AB4E-D3703330305D}"/>
              </a:ext>
            </a:extLst>
          </p:cNvPr>
          <p:cNvSpPr/>
          <p:nvPr/>
        </p:nvSpPr>
        <p:spPr>
          <a:xfrm>
            <a:off x="59399" y="2785564"/>
            <a:ext cx="2382248" cy="584775"/>
          </a:xfrm>
          <a:prstGeom prst="rect">
            <a:avLst/>
          </a:prstGeom>
        </p:spPr>
        <p:txBody>
          <a:bodyPr wrap="square">
            <a:spAutoFit/>
          </a:bodyPr>
          <a:lstStyle/>
          <a:p>
            <a:r>
              <a:rPr lang="pt-BR" b="1" i="1" dirty="0">
                <a:latin typeface="Century Gothic" panose="020B0502020202020204" pitchFamily="34" charset="0"/>
              </a:rPr>
              <a:t>Sente</a:t>
            </a:r>
          </a:p>
          <a:p>
            <a:r>
              <a:rPr lang="pt-BR" sz="1400" b="1" i="1" dirty="0">
                <a:latin typeface="Century Gothic" panose="020B0502020202020204" pitchFamily="34" charset="0"/>
              </a:rPr>
              <a:t>(dores do usuário) </a:t>
            </a:r>
          </a:p>
        </p:txBody>
      </p:sp>
      <p:cxnSp>
        <p:nvCxnSpPr>
          <p:cNvPr id="15" name="Conector reto 14">
            <a:extLst>
              <a:ext uri="{FF2B5EF4-FFF2-40B4-BE49-F238E27FC236}">
                <a16:creationId xmlns:a16="http://schemas.microsoft.com/office/drawing/2014/main" id="{3640E97B-85A5-4EAC-8D37-909FC8A70DEB}"/>
              </a:ext>
            </a:extLst>
          </p:cNvPr>
          <p:cNvCxnSpPr>
            <a:cxnSpLocks/>
          </p:cNvCxnSpPr>
          <p:nvPr/>
        </p:nvCxnSpPr>
        <p:spPr>
          <a:xfrm>
            <a:off x="0" y="3606811"/>
            <a:ext cx="12192000" cy="0"/>
          </a:xfrm>
          <a:prstGeom prst="line">
            <a:avLst/>
          </a:prstGeom>
          <a:ln>
            <a:solidFill>
              <a:srgbClr val="FB7369"/>
            </a:solidFill>
          </a:ln>
        </p:spPr>
        <p:style>
          <a:lnRef idx="1">
            <a:schemeClr val="accent1"/>
          </a:lnRef>
          <a:fillRef idx="0">
            <a:schemeClr val="accent1"/>
          </a:fillRef>
          <a:effectRef idx="0">
            <a:schemeClr val="accent1"/>
          </a:effectRef>
          <a:fontRef idx="minor">
            <a:schemeClr val="tx1"/>
          </a:fontRef>
        </p:style>
      </p:cxnSp>
      <p:sp>
        <p:nvSpPr>
          <p:cNvPr id="16" name="Retângulo 15">
            <a:extLst>
              <a:ext uri="{FF2B5EF4-FFF2-40B4-BE49-F238E27FC236}">
                <a16:creationId xmlns:a16="http://schemas.microsoft.com/office/drawing/2014/main" id="{0AB8DA34-1E65-4D98-8848-656FC558EC4E}"/>
              </a:ext>
            </a:extLst>
          </p:cNvPr>
          <p:cNvSpPr/>
          <p:nvPr/>
        </p:nvSpPr>
        <p:spPr>
          <a:xfrm>
            <a:off x="2332495" y="3635487"/>
            <a:ext cx="2387131" cy="738664"/>
          </a:xfrm>
          <a:prstGeom prst="rect">
            <a:avLst/>
          </a:prstGeom>
        </p:spPr>
        <p:txBody>
          <a:bodyPr wrap="square">
            <a:spAutoFit/>
          </a:bodyPr>
          <a:lstStyle/>
          <a:p>
            <a:pPr marL="342900" indent="-342900">
              <a:buFont typeface="Arial" panose="020B0604020202020204" pitchFamily="34" charset="0"/>
              <a:buChar char="•"/>
            </a:pPr>
            <a:r>
              <a:rPr lang="pt-BR" sz="1400" b="1" i="1" dirty="0">
                <a:latin typeface="Century Gothic" panose="020B0502020202020204" pitchFamily="34" charset="0"/>
              </a:rPr>
              <a:t>Tô com fome</a:t>
            </a:r>
          </a:p>
          <a:p>
            <a:pPr marL="342900" indent="-342900">
              <a:buFont typeface="Arial" panose="020B0604020202020204" pitchFamily="34" charset="0"/>
              <a:buChar char="•"/>
            </a:pPr>
            <a:r>
              <a:rPr lang="pt-BR" sz="1400" b="1" i="1" dirty="0">
                <a:latin typeface="Century Gothic" panose="020B0502020202020204" pitchFamily="34" charset="0"/>
              </a:rPr>
              <a:t>Tomará que a comida chegue logo</a:t>
            </a:r>
          </a:p>
        </p:txBody>
      </p:sp>
      <p:sp>
        <p:nvSpPr>
          <p:cNvPr id="17" name="Retângulo 16">
            <a:extLst>
              <a:ext uri="{FF2B5EF4-FFF2-40B4-BE49-F238E27FC236}">
                <a16:creationId xmlns:a16="http://schemas.microsoft.com/office/drawing/2014/main" id="{713287C0-EDE4-42CE-A91F-57E262EC4FF9}"/>
              </a:ext>
            </a:extLst>
          </p:cNvPr>
          <p:cNvSpPr/>
          <p:nvPr/>
        </p:nvSpPr>
        <p:spPr>
          <a:xfrm>
            <a:off x="99267" y="3890672"/>
            <a:ext cx="1986451" cy="584775"/>
          </a:xfrm>
          <a:prstGeom prst="rect">
            <a:avLst/>
          </a:prstGeom>
        </p:spPr>
        <p:txBody>
          <a:bodyPr wrap="square">
            <a:spAutoFit/>
          </a:bodyPr>
          <a:lstStyle/>
          <a:p>
            <a:r>
              <a:rPr lang="pt-BR" b="1" i="1" dirty="0">
                <a:latin typeface="Century Gothic" panose="020B0502020202020204" pitchFamily="34" charset="0"/>
              </a:rPr>
              <a:t>Pensa</a:t>
            </a:r>
          </a:p>
          <a:p>
            <a:r>
              <a:rPr lang="pt-BR" sz="1400" b="1" i="1" dirty="0">
                <a:latin typeface="Century Gothic" panose="020B0502020202020204" pitchFamily="34" charset="0"/>
              </a:rPr>
              <a:t>(usuário) </a:t>
            </a:r>
          </a:p>
        </p:txBody>
      </p:sp>
      <p:sp>
        <p:nvSpPr>
          <p:cNvPr id="18" name="Retângulo 17">
            <a:extLst>
              <a:ext uri="{FF2B5EF4-FFF2-40B4-BE49-F238E27FC236}">
                <a16:creationId xmlns:a16="http://schemas.microsoft.com/office/drawing/2014/main" id="{393F422B-7311-4811-94F9-03DD6D9C3D27}"/>
              </a:ext>
            </a:extLst>
          </p:cNvPr>
          <p:cNvSpPr/>
          <p:nvPr/>
        </p:nvSpPr>
        <p:spPr>
          <a:xfrm>
            <a:off x="59399" y="5046658"/>
            <a:ext cx="2184972" cy="615553"/>
          </a:xfrm>
          <a:prstGeom prst="rect">
            <a:avLst/>
          </a:prstGeom>
        </p:spPr>
        <p:txBody>
          <a:bodyPr wrap="square">
            <a:spAutoFit/>
          </a:bodyPr>
          <a:lstStyle/>
          <a:p>
            <a:r>
              <a:rPr lang="pt-BR" sz="2000" b="1" i="1" dirty="0">
                <a:latin typeface="Century Gothic" panose="020B0502020202020204" pitchFamily="34" charset="0"/>
              </a:rPr>
              <a:t>Canal</a:t>
            </a:r>
          </a:p>
          <a:p>
            <a:r>
              <a:rPr lang="pt-BR" sz="1400" b="1" i="1" dirty="0">
                <a:latin typeface="Century Gothic" panose="020B0502020202020204" pitchFamily="34" charset="0"/>
              </a:rPr>
              <a:t>(ponto de contato) </a:t>
            </a:r>
          </a:p>
        </p:txBody>
      </p:sp>
      <p:sp>
        <p:nvSpPr>
          <p:cNvPr id="19" name="Retângulo 18">
            <a:extLst>
              <a:ext uri="{FF2B5EF4-FFF2-40B4-BE49-F238E27FC236}">
                <a16:creationId xmlns:a16="http://schemas.microsoft.com/office/drawing/2014/main" id="{6EEB534A-EAFA-4F9A-92EC-2EA25F6949D7}"/>
              </a:ext>
            </a:extLst>
          </p:cNvPr>
          <p:cNvSpPr/>
          <p:nvPr/>
        </p:nvSpPr>
        <p:spPr>
          <a:xfrm>
            <a:off x="39660" y="5881322"/>
            <a:ext cx="2184972" cy="615553"/>
          </a:xfrm>
          <a:prstGeom prst="rect">
            <a:avLst/>
          </a:prstGeom>
        </p:spPr>
        <p:txBody>
          <a:bodyPr wrap="square">
            <a:spAutoFit/>
          </a:bodyPr>
          <a:lstStyle/>
          <a:p>
            <a:r>
              <a:rPr lang="pt-BR" sz="2000" b="1" i="1" dirty="0">
                <a:latin typeface="Century Gothic" panose="020B0502020202020204" pitchFamily="34" charset="0"/>
              </a:rPr>
              <a:t>Proposta</a:t>
            </a:r>
          </a:p>
          <a:p>
            <a:r>
              <a:rPr lang="pt-BR" sz="1400" b="1" i="1" dirty="0">
                <a:latin typeface="Century Gothic" panose="020B0502020202020204" pitchFamily="34" charset="0"/>
              </a:rPr>
              <a:t>(mudanças) </a:t>
            </a:r>
          </a:p>
        </p:txBody>
      </p:sp>
      <p:sp>
        <p:nvSpPr>
          <p:cNvPr id="20" name="Retângulo 19">
            <a:extLst>
              <a:ext uri="{FF2B5EF4-FFF2-40B4-BE49-F238E27FC236}">
                <a16:creationId xmlns:a16="http://schemas.microsoft.com/office/drawing/2014/main" id="{45A223F9-6903-4E1C-BF3F-EC0B05FCEE19}"/>
              </a:ext>
            </a:extLst>
          </p:cNvPr>
          <p:cNvSpPr/>
          <p:nvPr/>
        </p:nvSpPr>
        <p:spPr>
          <a:xfrm>
            <a:off x="7354670" y="5803893"/>
            <a:ext cx="2638523" cy="954107"/>
          </a:xfrm>
          <a:prstGeom prst="rect">
            <a:avLst/>
          </a:prstGeom>
        </p:spPr>
        <p:txBody>
          <a:bodyPr wrap="square">
            <a:spAutoFit/>
          </a:bodyPr>
          <a:lstStyle/>
          <a:p>
            <a:pPr marL="342900" indent="-342900">
              <a:buFont typeface="Arial" panose="020B0604020202020204" pitchFamily="34" charset="0"/>
              <a:buChar char="•"/>
            </a:pPr>
            <a:r>
              <a:rPr lang="pt-BR" sz="1400" b="1" i="1" dirty="0">
                <a:latin typeface="Century Gothic" panose="020B0502020202020204" pitchFamily="34" charset="0"/>
              </a:rPr>
              <a:t>Aumentar tamanho da fonte</a:t>
            </a:r>
          </a:p>
          <a:p>
            <a:pPr marL="342900" indent="-342900">
              <a:buFont typeface="Arial" panose="020B0604020202020204" pitchFamily="34" charset="0"/>
              <a:buChar char="•"/>
            </a:pPr>
            <a:r>
              <a:rPr lang="pt-BR" sz="1400" b="1" i="1" dirty="0">
                <a:latin typeface="Century Gothic" panose="020B0502020202020204" pitchFamily="34" charset="0"/>
              </a:rPr>
              <a:t>Aceitar mais formas de pagamento</a:t>
            </a:r>
          </a:p>
        </p:txBody>
      </p:sp>
      <p:pic>
        <p:nvPicPr>
          <p:cNvPr id="21" name="Gráfico 20">
            <a:extLst>
              <a:ext uri="{FF2B5EF4-FFF2-40B4-BE49-F238E27FC236}">
                <a16:creationId xmlns:a16="http://schemas.microsoft.com/office/drawing/2014/main" id="{8EB6C6B0-12D9-4B79-B792-E8A19E12C8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83136" y="5019534"/>
            <a:ext cx="694862" cy="694862"/>
          </a:xfrm>
          <a:prstGeom prst="rect">
            <a:avLst/>
          </a:prstGeom>
        </p:spPr>
      </p:pic>
      <p:sp>
        <p:nvSpPr>
          <p:cNvPr id="22" name="Retângulo 21">
            <a:extLst>
              <a:ext uri="{FF2B5EF4-FFF2-40B4-BE49-F238E27FC236}">
                <a16:creationId xmlns:a16="http://schemas.microsoft.com/office/drawing/2014/main" id="{CFE32EBD-FEEB-4CEF-81F1-4137A3B1FA44}"/>
              </a:ext>
            </a:extLst>
          </p:cNvPr>
          <p:cNvSpPr/>
          <p:nvPr/>
        </p:nvSpPr>
        <p:spPr>
          <a:xfrm>
            <a:off x="4961888" y="1527200"/>
            <a:ext cx="2620499" cy="954107"/>
          </a:xfrm>
          <a:prstGeom prst="rect">
            <a:avLst/>
          </a:prstGeom>
        </p:spPr>
        <p:txBody>
          <a:bodyPr wrap="square">
            <a:spAutoFit/>
          </a:bodyPr>
          <a:lstStyle/>
          <a:p>
            <a:pPr marL="285750" indent="-285750">
              <a:buFont typeface="Arial" panose="020B0604020202020204" pitchFamily="34" charset="0"/>
              <a:buChar char="•"/>
            </a:pPr>
            <a:r>
              <a:rPr lang="pt-BR" sz="1400" b="1" i="1" dirty="0">
                <a:latin typeface="Century Gothic" panose="020B0502020202020204" pitchFamily="34" charset="0"/>
              </a:rPr>
              <a:t>Procura pelo prato desejado</a:t>
            </a:r>
          </a:p>
          <a:p>
            <a:pPr marL="285750" indent="-285750">
              <a:buFont typeface="Arial" panose="020B0604020202020204" pitchFamily="34" charset="0"/>
              <a:buChar char="•"/>
            </a:pPr>
            <a:r>
              <a:rPr lang="pt-BR" sz="1400" b="1" i="1" dirty="0">
                <a:latin typeface="Century Gothic" panose="020B0502020202020204" pitchFamily="34" charset="0"/>
              </a:rPr>
              <a:t>Escolhe o estabelecimento</a:t>
            </a:r>
          </a:p>
        </p:txBody>
      </p:sp>
      <p:sp>
        <p:nvSpPr>
          <p:cNvPr id="23" name="Retângulo 22">
            <a:extLst>
              <a:ext uri="{FF2B5EF4-FFF2-40B4-BE49-F238E27FC236}">
                <a16:creationId xmlns:a16="http://schemas.microsoft.com/office/drawing/2014/main" id="{251EFF76-7FCA-47D2-A99D-18F1979AAB3F}"/>
              </a:ext>
            </a:extLst>
          </p:cNvPr>
          <p:cNvSpPr/>
          <p:nvPr/>
        </p:nvSpPr>
        <p:spPr>
          <a:xfrm>
            <a:off x="4862774" y="3649523"/>
            <a:ext cx="2387131" cy="984885"/>
          </a:xfrm>
          <a:prstGeom prst="rect">
            <a:avLst/>
          </a:prstGeom>
        </p:spPr>
        <p:txBody>
          <a:bodyPr wrap="square">
            <a:spAutoFit/>
          </a:bodyPr>
          <a:lstStyle/>
          <a:p>
            <a:pPr marL="342900" indent="-342900">
              <a:buFont typeface="Arial" panose="020B0604020202020204" pitchFamily="34" charset="0"/>
              <a:buChar char="•"/>
            </a:pPr>
            <a:r>
              <a:rPr lang="pt-BR" sz="1400" b="1" i="1" dirty="0">
                <a:latin typeface="Century Gothic" panose="020B0502020202020204" pitchFamily="34" charset="0"/>
              </a:rPr>
              <a:t>Quanta variedade!!</a:t>
            </a:r>
          </a:p>
          <a:p>
            <a:pPr marL="342900" indent="-342900">
              <a:buFont typeface="Arial" panose="020B0604020202020204" pitchFamily="34" charset="0"/>
              <a:buChar char="•"/>
            </a:pPr>
            <a:r>
              <a:rPr lang="pt-BR" sz="1400" b="1" i="1" dirty="0">
                <a:latin typeface="Century Gothic" panose="020B0502020202020204" pitchFamily="34" charset="0"/>
              </a:rPr>
              <a:t>O que eu quero comer agora?</a:t>
            </a:r>
          </a:p>
          <a:p>
            <a:pPr marL="342900" indent="-342900">
              <a:buFont typeface="Arial" panose="020B0604020202020204" pitchFamily="34" charset="0"/>
              <a:buChar char="•"/>
            </a:pPr>
            <a:endParaRPr lang="pt-BR" sz="1600" b="1" i="1" dirty="0">
              <a:latin typeface="Century Gothic" panose="020B0502020202020204" pitchFamily="34" charset="0"/>
            </a:endParaRPr>
          </a:p>
        </p:txBody>
      </p:sp>
      <p:pic>
        <p:nvPicPr>
          <p:cNvPr id="24" name="Gráfico 23">
            <a:extLst>
              <a:ext uri="{FF2B5EF4-FFF2-40B4-BE49-F238E27FC236}">
                <a16:creationId xmlns:a16="http://schemas.microsoft.com/office/drawing/2014/main" id="{F107749E-9AEA-45DF-B11C-72974771311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5202" y="5046658"/>
            <a:ext cx="694862" cy="694862"/>
          </a:xfrm>
          <a:prstGeom prst="rect">
            <a:avLst/>
          </a:prstGeom>
        </p:spPr>
      </p:pic>
      <p:sp>
        <p:nvSpPr>
          <p:cNvPr id="25" name="Retângulo 24">
            <a:extLst>
              <a:ext uri="{FF2B5EF4-FFF2-40B4-BE49-F238E27FC236}">
                <a16:creationId xmlns:a16="http://schemas.microsoft.com/office/drawing/2014/main" id="{492134CA-494F-40E7-A3E9-274D29C91731}"/>
              </a:ext>
            </a:extLst>
          </p:cNvPr>
          <p:cNvSpPr/>
          <p:nvPr/>
        </p:nvSpPr>
        <p:spPr>
          <a:xfrm>
            <a:off x="7583274" y="1577995"/>
            <a:ext cx="2096752" cy="954107"/>
          </a:xfrm>
          <a:prstGeom prst="rect">
            <a:avLst/>
          </a:prstGeom>
        </p:spPr>
        <p:txBody>
          <a:bodyPr wrap="square">
            <a:spAutoFit/>
          </a:bodyPr>
          <a:lstStyle/>
          <a:p>
            <a:pPr marL="285750" indent="-285750">
              <a:buFont typeface="Arial" panose="020B0604020202020204" pitchFamily="34" charset="0"/>
              <a:buChar char="•"/>
            </a:pPr>
            <a:r>
              <a:rPr lang="pt-BR" sz="1400" b="1" i="1" dirty="0">
                <a:latin typeface="Century Gothic" panose="020B0502020202020204" pitchFamily="34" charset="0"/>
              </a:rPr>
              <a:t>Insere informações de pagamento</a:t>
            </a:r>
          </a:p>
          <a:p>
            <a:pPr marL="285750" indent="-285750">
              <a:buFont typeface="Arial" panose="020B0604020202020204" pitchFamily="34" charset="0"/>
              <a:buChar char="•"/>
            </a:pPr>
            <a:endParaRPr lang="pt-BR" sz="1400" b="1" i="1" dirty="0">
              <a:latin typeface="Century Gothic" panose="020B0502020202020204" pitchFamily="34" charset="0"/>
            </a:endParaRPr>
          </a:p>
        </p:txBody>
      </p:sp>
      <p:sp>
        <p:nvSpPr>
          <p:cNvPr id="26" name="Retângulo 25">
            <a:extLst>
              <a:ext uri="{FF2B5EF4-FFF2-40B4-BE49-F238E27FC236}">
                <a16:creationId xmlns:a16="http://schemas.microsoft.com/office/drawing/2014/main" id="{4CFFBFB6-54A7-49E7-BDDD-2712815F5052}"/>
              </a:ext>
            </a:extLst>
          </p:cNvPr>
          <p:cNvSpPr/>
          <p:nvPr/>
        </p:nvSpPr>
        <p:spPr>
          <a:xfrm>
            <a:off x="7354670" y="3606614"/>
            <a:ext cx="2625568" cy="1384995"/>
          </a:xfrm>
          <a:prstGeom prst="rect">
            <a:avLst/>
          </a:prstGeom>
        </p:spPr>
        <p:txBody>
          <a:bodyPr wrap="square">
            <a:spAutoFit/>
          </a:bodyPr>
          <a:lstStyle/>
          <a:p>
            <a:pPr marL="342900" indent="-342900">
              <a:buFont typeface="Arial" panose="020B0604020202020204" pitchFamily="34" charset="0"/>
              <a:buChar char="•"/>
            </a:pPr>
            <a:r>
              <a:rPr lang="pt-BR" sz="1400" b="1" i="1" dirty="0">
                <a:latin typeface="Century Gothic" panose="020B0502020202020204" pitchFamily="34" charset="0"/>
              </a:rPr>
              <a:t>Por que o rest. não aceita minha forma de pagamento</a:t>
            </a:r>
          </a:p>
          <a:p>
            <a:pPr marL="342900" indent="-342900">
              <a:buFont typeface="Arial" panose="020B0604020202020204" pitchFamily="34" charset="0"/>
              <a:buChar char="•"/>
            </a:pPr>
            <a:r>
              <a:rPr lang="pt-BR" sz="1400" b="1" i="1" dirty="0">
                <a:latin typeface="Century Gothic" panose="020B0502020202020204" pitchFamily="34" charset="0"/>
              </a:rPr>
              <a:t>Essa letras são muito pequenas</a:t>
            </a:r>
          </a:p>
          <a:p>
            <a:pPr marL="342900" indent="-342900">
              <a:buFont typeface="Arial" panose="020B0604020202020204" pitchFamily="34" charset="0"/>
              <a:buChar char="•"/>
            </a:pPr>
            <a:endParaRPr lang="pt-BR" sz="1400" b="1" i="1" dirty="0">
              <a:latin typeface="Century Gothic" panose="020B0502020202020204" pitchFamily="34" charset="0"/>
            </a:endParaRPr>
          </a:p>
        </p:txBody>
      </p:sp>
      <p:sp>
        <p:nvSpPr>
          <p:cNvPr id="27" name="Retângulo 26">
            <a:extLst>
              <a:ext uri="{FF2B5EF4-FFF2-40B4-BE49-F238E27FC236}">
                <a16:creationId xmlns:a16="http://schemas.microsoft.com/office/drawing/2014/main" id="{CD3282AD-5D92-4C30-AA77-025DE1D37C4A}"/>
              </a:ext>
            </a:extLst>
          </p:cNvPr>
          <p:cNvSpPr/>
          <p:nvPr/>
        </p:nvSpPr>
        <p:spPr>
          <a:xfrm>
            <a:off x="10019897" y="1630592"/>
            <a:ext cx="2030564" cy="954107"/>
          </a:xfrm>
          <a:prstGeom prst="rect">
            <a:avLst/>
          </a:prstGeom>
        </p:spPr>
        <p:txBody>
          <a:bodyPr wrap="square">
            <a:spAutoFit/>
          </a:bodyPr>
          <a:lstStyle/>
          <a:p>
            <a:pPr marL="285750" indent="-285750">
              <a:buFont typeface="Arial" panose="020B0604020202020204" pitchFamily="34" charset="0"/>
              <a:buChar char="•"/>
            </a:pPr>
            <a:r>
              <a:rPr lang="pt-BR" sz="1400" b="1" i="1" dirty="0">
                <a:latin typeface="Century Gothic" panose="020B0502020202020204" pitchFamily="34" charset="0"/>
              </a:rPr>
              <a:t>Recebe entrega;</a:t>
            </a:r>
          </a:p>
          <a:p>
            <a:pPr marL="285750" indent="-285750">
              <a:buFont typeface="Arial" panose="020B0604020202020204" pitchFamily="34" charset="0"/>
              <a:buChar char="•"/>
            </a:pPr>
            <a:r>
              <a:rPr lang="pt-BR" sz="1400" b="1" i="1" dirty="0">
                <a:latin typeface="Century Gothic" panose="020B0502020202020204" pitchFamily="34" charset="0"/>
              </a:rPr>
              <a:t>Avalia o restaurante</a:t>
            </a:r>
          </a:p>
          <a:p>
            <a:pPr marL="285750" indent="-285750">
              <a:buFont typeface="Arial" panose="020B0604020202020204" pitchFamily="34" charset="0"/>
              <a:buChar char="•"/>
            </a:pPr>
            <a:endParaRPr lang="pt-BR" sz="1400" b="1" i="1" dirty="0">
              <a:latin typeface="Century Gothic" panose="020B0502020202020204" pitchFamily="34" charset="0"/>
            </a:endParaRPr>
          </a:p>
        </p:txBody>
      </p:sp>
      <p:sp>
        <p:nvSpPr>
          <p:cNvPr id="28" name="Retângulo 27">
            <a:extLst>
              <a:ext uri="{FF2B5EF4-FFF2-40B4-BE49-F238E27FC236}">
                <a16:creationId xmlns:a16="http://schemas.microsoft.com/office/drawing/2014/main" id="{D24010E7-7E86-48EF-AB59-C81A1B5845A4}"/>
              </a:ext>
            </a:extLst>
          </p:cNvPr>
          <p:cNvSpPr/>
          <p:nvPr/>
        </p:nvSpPr>
        <p:spPr>
          <a:xfrm>
            <a:off x="10115581" y="3601333"/>
            <a:ext cx="2076419" cy="1384995"/>
          </a:xfrm>
          <a:prstGeom prst="rect">
            <a:avLst/>
          </a:prstGeom>
        </p:spPr>
        <p:txBody>
          <a:bodyPr wrap="square">
            <a:spAutoFit/>
          </a:bodyPr>
          <a:lstStyle/>
          <a:p>
            <a:pPr marL="342900" indent="-342900">
              <a:buFont typeface="Arial" panose="020B0604020202020204" pitchFamily="34" charset="0"/>
              <a:buChar char="•"/>
            </a:pPr>
            <a:r>
              <a:rPr lang="pt-BR" sz="1400" b="1" i="1" dirty="0">
                <a:latin typeface="Century Gothic" panose="020B0502020202020204" pitchFamily="34" charset="0"/>
              </a:rPr>
              <a:t>Por que a demora?</a:t>
            </a:r>
          </a:p>
          <a:p>
            <a:pPr marL="342900" indent="-342900">
              <a:buFont typeface="Arial" panose="020B0604020202020204" pitchFamily="34" charset="0"/>
              <a:buChar char="•"/>
            </a:pPr>
            <a:r>
              <a:rPr lang="pt-BR" sz="1400" b="1" i="1" dirty="0">
                <a:latin typeface="Century Gothic" panose="020B0502020202020204" pitchFamily="34" charset="0"/>
              </a:rPr>
              <a:t>Produto não se parece com o da foto</a:t>
            </a:r>
          </a:p>
          <a:p>
            <a:pPr marL="342900" indent="-342900">
              <a:buFont typeface="Arial" panose="020B0604020202020204" pitchFamily="34" charset="0"/>
              <a:buChar char="•"/>
            </a:pPr>
            <a:endParaRPr lang="pt-BR" sz="1400" b="1" i="1" dirty="0">
              <a:latin typeface="Century Gothic" panose="020B0502020202020204" pitchFamily="34" charset="0"/>
            </a:endParaRPr>
          </a:p>
        </p:txBody>
      </p:sp>
      <p:pic>
        <p:nvPicPr>
          <p:cNvPr id="29" name="Gráfico 28">
            <a:extLst>
              <a:ext uri="{FF2B5EF4-FFF2-40B4-BE49-F238E27FC236}">
                <a16:creationId xmlns:a16="http://schemas.microsoft.com/office/drawing/2014/main" id="{D772FC68-234B-42D2-9D5B-622FD7C5A26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83795" y="5046974"/>
            <a:ext cx="694862" cy="694862"/>
          </a:xfrm>
          <a:prstGeom prst="rect">
            <a:avLst/>
          </a:prstGeom>
        </p:spPr>
      </p:pic>
      <p:sp>
        <p:nvSpPr>
          <p:cNvPr id="30" name="Retângulo 29">
            <a:extLst>
              <a:ext uri="{FF2B5EF4-FFF2-40B4-BE49-F238E27FC236}">
                <a16:creationId xmlns:a16="http://schemas.microsoft.com/office/drawing/2014/main" id="{AD22CF1D-854F-4DC6-8CDA-65AC8C372CE9}"/>
              </a:ext>
            </a:extLst>
          </p:cNvPr>
          <p:cNvSpPr/>
          <p:nvPr/>
        </p:nvSpPr>
        <p:spPr>
          <a:xfrm>
            <a:off x="9980168" y="5865191"/>
            <a:ext cx="2158228" cy="923330"/>
          </a:xfrm>
          <a:prstGeom prst="rect">
            <a:avLst/>
          </a:prstGeom>
        </p:spPr>
        <p:txBody>
          <a:bodyPr wrap="square">
            <a:spAutoFit/>
          </a:bodyPr>
          <a:lstStyle/>
          <a:p>
            <a:pPr marL="342900" indent="-342900">
              <a:buFont typeface="Arial" panose="020B0604020202020204" pitchFamily="34" charset="0"/>
              <a:buChar char="•"/>
            </a:pPr>
            <a:r>
              <a:rPr lang="pt-BR" sz="1400" b="1" i="1" dirty="0">
                <a:latin typeface="Century Gothic" panose="020B0502020202020204" pitchFamily="34" charset="0"/>
              </a:rPr>
              <a:t>Avisar quando entregador estiver próximo</a:t>
            </a:r>
          </a:p>
          <a:p>
            <a:pPr marL="342900" indent="-342900">
              <a:buFont typeface="Arial" panose="020B0604020202020204" pitchFamily="34" charset="0"/>
              <a:buChar char="•"/>
            </a:pPr>
            <a:endParaRPr lang="pt-BR" sz="1100" dirty="0">
              <a:latin typeface="Century Gothic" panose="020B0502020202020204" pitchFamily="34" charset="0"/>
            </a:endParaRPr>
          </a:p>
        </p:txBody>
      </p:sp>
      <p:sp>
        <p:nvSpPr>
          <p:cNvPr id="31" name="Retângulo 30">
            <a:extLst>
              <a:ext uri="{FF2B5EF4-FFF2-40B4-BE49-F238E27FC236}">
                <a16:creationId xmlns:a16="http://schemas.microsoft.com/office/drawing/2014/main" id="{6589085C-7EA4-4909-83AD-EBF216988E67}"/>
              </a:ext>
            </a:extLst>
          </p:cNvPr>
          <p:cNvSpPr/>
          <p:nvPr/>
        </p:nvSpPr>
        <p:spPr>
          <a:xfrm>
            <a:off x="2361810" y="5991820"/>
            <a:ext cx="2638523" cy="523220"/>
          </a:xfrm>
          <a:prstGeom prst="rect">
            <a:avLst/>
          </a:prstGeom>
        </p:spPr>
        <p:txBody>
          <a:bodyPr wrap="square">
            <a:spAutoFit/>
          </a:bodyPr>
          <a:lstStyle/>
          <a:p>
            <a:pPr marL="342900" indent="-342900">
              <a:buFont typeface="Arial" panose="020B0604020202020204" pitchFamily="34" charset="0"/>
              <a:buChar char="•"/>
            </a:pPr>
            <a:r>
              <a:rPr lang="pt-BR" sz="1400" b="1" i="1" dirty="0">
                <a:latin typeface="Century Gothic" panose="020B0502020202020204" pitchFamily="34" charset="0"/>
              </a:rPr>
              <a:t>Cadastro integrado com o Google</a:t>
            </a:r>
          </a:p>
        </p:txBody>
      </p:sp>
      <p:cxnSp>
        <p:nvCxnSpPr>
          <p:cNvPr id="33" name="Conector reto 32">
            <a:extLst>
              <a:ext uri="{FF2B5EF4-FFF2-40B4-BE49-F238E27FC236}">
                <a16:creationId xmlns:a16="http://schemas.microsoft.com/office/drawing/2014/main" id="{39E6409D-2EFD-4BC6-A2D4-2569AAACA717}"/>
              </a:ext>
            </a:extLst>
          </p:cNvPr>
          <p:cNvCxnSpPr>
            <a:cxnSpLocks/>
          </p:cNvCxnSpPr>
          <p:nvPr/>
        </p:nvCxnSpPr>
        <p:spPr>
          <a:xfrm>
            <a:off x="0" y="1517617"/>
            <a:ext cx="12192000" cy="0"/>
          </a:xfrm>
          <a:prstGeom prst="line">
            <a:avLst/>
          </a:prstGeom>
          <a:ln>
            <a:solidFill>
              <a:srgbClr val="FB7369"/>
            </a:solidFill>
          </a:ln>
        </p:spPr>
        <p:style>
          <a:lnRef idx="1">
            <a:schemeClr val="accent1"/>
          </a:lnRef>
          <a:fillRef idx="0">
            <a:schemeClr val="accent1"/>
          </a:fillRef>
          <a:effectRef idx="0">
            <a:schemeClr val="accent1"/>
          </a:effectRef>
          <a:fontRef idx="minor">
            <a:schemeClr val="tx1"/>
          </a:fontRef>
        </p:style>
      </p:cxnSp>
      <p:pic>
        <p:nvPicPr>
          <p:cNvPr id="36" name="Gráfico 35" descr="Rosto surpreso sem preenchimento ">
            <a:extLst>
              <a:ext uri="{FF2B5EF4-FFF2-40B4-BE49-F238E27FC236}">
                <a16:creationId xmlns:a16="http://schemas.microsoft.com/office/drawing/2014/main" id="{DF32DD84-B651-4279-A796-2DBA0408FA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24807" y="2656086"/>
            <a:ext cx="914400" cy="914400"/>
          </a:xfrm>
          <a:prstGeom prst="rect">
            <a:avLst/>
          </a:prstGeom>
        </p:spPr>
      </p:pic>
      <p:cxnSp>
        <p:nvCxnSpPr>
          <p:cNvPr id="43" name="Conector reto 42">
            <a:extLst>
              <a:ext uri="{FF2B5EF4-FFF2-40B4-BE49-F238E27FC236}">
                <a16:creationId xmlns:a16="http://schemas.microsoft.com/office/drawing/2014/main" id="{C310BFD2-E682-4694-A875-5CA4807197B6}"/>
              </a:ext>
            </a:extLst>
          </p:cNvPr>
          <p:cNvCxnSpPr>
            <a:cxnSpLocks/>
          </p:cNvCxnSpPr>
          <p:nvPr/>
        </p:nvCxnSpPr>
        <p:spPr>
          <a:xfrm>
            <a:off x="-32250" y="4857828"/>
            <a:ext cx="12192000" cy="0"/>
          </a:xfrm>
          <a:prstGeom prst="line">
            <a:avLst/>
          </a:prstGeom>
          <a:ln>
            <a:solidFill>
              <a:srgbClr val="FB7369"/>
            </a:solidFill>
          </a:ln>
        </p:spPr>
        <p:style>
          <a:lnRef idx="1">
            <a:schemeClr val="accent1"/>
          </a:lnRef>
          <a:fillRef idx="0">
            <a:schemeClr val="accent1"/>
          </a:fillRef>
          <a:effectRef idx="0">
            <a:schemeClr val="accent1"/>
          </a:effectRef>
          <a:fontRef idx="minor">
            <a:schemeClr val="tx1"/>
          </a:fontRef>
        </p:style>
      </p:cxnSp>
      <p:pic>
        <p:nvPicPr>
          <p:cNvPr id="50" name="Gráfico 49">
            <a:extLst>
              <a:ext uri="{FF2B5EF4-FFF2-40B4-BE49-F238E27FC236}">
                <a16:creationId xmlns:a16="http://schemas.microsoft.com/office/drawing/2014/main" id="{40CD2260-FC88-4EE0-BAC3-73B28DD6485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15552" y="5062663"/>
            <a:ext cx="694862" cy="694862"/>
          </a:xfrm>
          <a:prstGeom prst="rect">
            <a:avLst/>
          </a:prstGeom>
        </p:spPr>
      </p:pic>
      <p:cxnSp>
        <p:nvCxnSpPr>
          <p:cNvPr id="51" name="Conector reto 50">
            <a:extLst>
              <a:ext uri="{FF2B5EF4-FFF2-40B4-BE49-F238E27FC236}">
                <a16:creationId xmlns:a16="http://schemas.microsoft.com/office/drawing/2014/main" id="{FF1D2381-AB87-4741-8039-51A5B7357D8D}"/>
              </a:ext>
            </a:extLst>
          </p:cNvPr>
          <p:cNvCxnSpPr>
            <a:cxnSpLocks/>
          </p:cNvCxnSpPr>
          <p:nvPr/>
        </p:nvCxnSpPr>
        <p:spPr>
          <a:xfrm>
            <a:off x="-32250" y="5795711"/>
            <a:ext cx="12192000" cy="0"/>
          </a:xfrm>
          <a:prstGeom prst="line">
            <a:avLst/>
          </a:prstGeom>
          <a:ln>
            <a:solidFill>
              <a:srgbClr val="FB7369"/>
            </a:solidFill>
          </a:ln>
        </p:spPr>
        <p:style>
          <a:lnRef idx="1">
            <a:schemeClr val="accent1"/>
          </a:lnRef>
          <a:fillRef idx="0">
            <a:schemeClr val="accent1"/>
          </a:fillRef>
          <a:effectRef idx="0">
            <a:schemeClr val="accent1"/>
          </a:effectRef>
          <a:fontRef idx="minor">
            <a:schemeClr val="tx1"/>
          </a:fontRef>
        </p:style>
      </p:cxnSp>
      <p:cxnSp>
        <p:nvCxnSpPr>
          <p:cNvPr id="53" name="Conector reto 52">
            <a:extLst>
              <a:ext uri="{FF2B5EF4-FFF2-40B4-BE49-F238E27FC236}">
                <a16:creationId xmlns:a16="http://schemas.microsoft.com/office/drawing/2014/main" id="{E6D29C0E-AF7D-42E1-B71E-CBC73588C8AB}"/>
              </a:ext>
            </a:extLst>
          </p:cNvPr>
          <p:cNvCxnSpPr>
            <a:cxnSpLocks/>
          </p:cNvCxnSpPr>
          <p:nvPr/>
        </p:nvCxnSpPr>
        <p:spPr>
          <a:xfrm flipH="1">
            <a:off x="2211762" y="558681"/>
            <a:ext cx="25212" cy="6299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287AE8C1-BA1D-478A-89C2-6EDD6DB72497}"/>
              </a:ext>
            </a:extLst>
          </p:cNvPr>
          <p:cNvCxnSpPr>
            <a:cxnSpLocks/>
          </p:cNvCxnSpPr>
          <p:nvPr/>
        </p:nvCxnSpPr>
        <p:spPr>
          <a:xfrm>
            <a:off x="4719562" y="566993"/>
            <a:ext cx="25735" cy="6291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ector reto 58">
            <a:extLst>
              <a:ext uri="{FF2B5EF4-FFF2-40B4-BE49-F238E27FC236}">
                <a16:creationId xmlns:a16="http://schemas.microsoft.com/office/drawing/2014/main" id="{77E625D3-22A6-43C1-A0B5-9CD249E5D96A}"/>
              </a:ext>
            </a:extLst>
          </p:cNvPr>
          <p:cNvCxnSpPr>
            <a:cxnSpLocks/>
          </p:cNvCxnSpPr>
          <p:nvPr/>
        </p:nvCxnSpPr>
        <p:spPr>
          <a:xfrm>
            <a:off x="7260174" y="558681"/>
            <a:ext cx="12864" cy="6299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C4E2FF0A-2922-4F12-8002-C3662FD12BDE}"/>
              </a:ext>
            </a:extLst>
          </p:cNvPr>
          <p:cNvCxnSpPr>
            <a:cxnSpLocks/>
          </p:cNvCxnSpPr>
          <p:nvPr/>
        </p:nvCxnSpPr>
        <p:spPr>
          <a:xfrm>
            <a:off x="9880673" y="558681"/>
            <a:ext cx="78141" cy="6299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E336E9C2-AB4F-4861-A9CC-D3065937355B}"/>
              </a:ext>
            </a:extLst>
          </p:cNvPr>
          <p:cNvCxnSpPr>
            <a:cxnSpLocks/>
          </p:cNvCxnSpPr>
          <p:nvPr/>
        </p:nvCxnSpPr>
        <p:spPr>
          <a:xfrm>
            <a:off x="0" y="558681"/>
            <a:ext cx="12192000" cy="0"/>
          </a:xfrm>
          <a:prstGeom prst="line">
            <a:avLst/>
          </a:prstGeom>
          <a:ln>
            <a:solidFill>
              <a:srgbClr val="FB73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92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5">
            <a:extLst>
              <a:ext uri="{FF2B5EF4-FFF2-40B4-BE49-F238E27FC236}">
                <a16:creationId xmlns:a16="http://schemas.microsoft.com/office/drawing/2014/main" id="{C7FC8736-D84D-42FE-A1C8-EA28208D80FB}"/>
              </a:ext>
            </a:extLst>
          </p:cNvPr>
          <p:cNvSpPr txBox="1">
            <a:spLocks/>
          </p:cNvSpPr>
          <p:nvPr/>
        </p:nvSpPr>
        <p:spPr>
          <a:xfrm>
            <a:off x="4080969" y="229702"/>
            <a:ext cx="5079694" cy="5013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b="1" i="1" dirty="0">
                <a:latin typeface="Century Gothic" panose="020B0502020202020204" pitchFamily="34" charset="0"/>
              </a:rPr>
              <a:t>Entrevistas com a Persona</a:t>
            </a:r>
          </a:p>
        </p:txBody>
      </p:sp>
      <p:pic>
        <p:nvPicPr>
          <p:cNvPr id="4" name="Imagem 3" descr="Tela de celular com texto preto sobre fundo branco&#10;&#10;Descrição gerada automaticamente">
            <a:extLst>
              <a:ext uri="{FF2B5EF4-FFF2-40B4-BE49-F238E27FC236}">
                <a16:creationId xmlns:a16="http://schemas.microsoft.com/office/drawing/2014/main" id="{1CE177B2-8DE1-4437-855D-2B2A9DB59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599" y="906936"/>
            <a:ext cx="6670802" cy="5838095"/>
          </a:xfrm>
          <a:prstGeom prst="rect">
            <a:avLst/>
          </a:prstGeom>
        </p:spPr>
      </p:pic>
      <p:sp>
        <p:nvSpPr>
          <p:cNvPr id="3" name="Espaço Reservado para Texto 5">
            <a:extLst>
              <a:ext uri="{FF2B5EF4-FFF2-40B4-BE49-F238E27FC236}">
                <a16:creationId xmlns:a16="http://schemas.microsoft.com/office/drawing/2014/main" id="{C717B5FF-C2D8-4C0A-843D-9D1CF36FAA12}"/>
              </a:ext>
            </a:extLst>
          </p:cNvPr>
          <p:cNvSpPr txBox="1">
            <a:spLocks/>
          </p:cNvSpPr>
          <p:nvPr/>
        </p:nvSpPr>
        <p:spPr>
          <a:xfrm>
            <a:off x="2760599" y="691611"/>
            <a:ext cx="8041017" cy="501372"/>
          </a:xfrm>
          <a:prstGeom prst="rect">
            <a:avLst/>
          </a:prstGeom>
        </p:spPr>
        <p:txBody>
          <a:bodyPr anchor="t"/>
          <a:lstStyle>
            <a:lvl1pPr marL="431080" indent="-431080" algn="l" defTabSz="1149545" rtl="0" eaLnBrk="1" latinLnBrk="0" hangingPunct="1">
              <a:spcBef>
                <a:spcPct val="20000"/>
              </a:spcBef>
              <a:buFont typeface="Arial" pitchFamily="34" charset="0"/>
              <a:buNone/>
              <a:defRPr sz="3771" b="1" kern="1200" baseline="0">
                <a:solidFill>
                  <a:srgbClr val="32B9CD"/>
                </a:solidFill>
                <a:latin typeface="Exo 2" pitchFamily="50" charset="0"/>
                <a:ea typeface="+mn-ea"/>
                <a:cs typeface="+mn-cs"/>
              </a:defRPr>
            </a:lvl1pPr>
            <a:lvl2pPr marL="934005" indent="-359233"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2pPr>
            <a:lvl3pPr marL="1436931" indent="-287386"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3pPr>
            <a:lvl4pPr marL="2011704" indent="-287386"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4pPr>
            <a:lvl5pPr marL="2586478" indent="-287386"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5pPr>
            <a:lvl6pPr marL="3161249"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6pPr>
            <a:lvl7pPr marL="3736023"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7pPr>
            <a:lvl8pPr marL="4310795"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8pPr>
            <a:lvl9pPr marL="4885567"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9pPr>
          </a:lstStyle>
          <a:p>
            <a:r>
              <a:rPr lang="pt-BR" sz="2000" i="1" dirty="0">
                <a:solidFill>
                  <a:schemeClr val="tx1"/>
                </a:solidFill>
                <a:latin typeface="Century Gothic" panose="020B0502020202020204" pitchFamily="34" charset="0"/>
              </a:rPr>
              <a:t>Experiência com apps de entrega convencionais</a:t>
            </a:r>
            <a:endParaRPr lang="pt-BR" sz="2400" i="1" dirty="0">
              <a:solidFill>
                <a:schemeClr val="tx1"/>
              </a:solidFill>
              <a:latin typeface="Century Gothic" panose="020B0502020202020204" pitchFamily="34" charset="0"/>
            </a:endParaRPr>
          </a:p>
        </p:txBody>
      </p:sp>
      <p:sp>
        <p:nvSpPr>
          <p:cNvPr id="6" name="Losango 5">
            <a:extLst>
              <a:ext uri="{FF2B5EF4-FFF2-40B4-BE49-F238E27FC236}">
                <a16:creationId xmlns:a16="http://schemas.microsoft.com/office/drawing/2014/main" id="{7E7CD646-DE5A-4213-913E-CD945CF9FF8F}"/>
              </a:ext>
            </a:extLst>
          </p:cNvPr>
          <p:cNvSpPr/>
          <p:nvPr/>
        </p:nvSpPr>
        <p:spPr>
          <a:xfrm>
            <a:off x="9761847" y="691611"/>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Losango 7">
            <a:extLst>
              <a:ext uri="{FF2B5EF4-FFF2-40B4-BE49-F238E27FC236}">
                <a16:creationId xmlns:a16="http://schemas.microsoft.com/office/drawing/2014/main" id="{87E50627-E929-4617-A518-BC9F17BE8F56}"/>
              </a:ext>
            </a:extLst>
          </p:cNvPr>
          <p:cNvSpPr/>
          <p:nvPr/>
        </p:nvSpPr>
        <p:spPr>
          <a:xfrm>
            <a:off x="10233550" y="4646706"/>
            <a:ext cx="533620" cy="533193"/>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Losango 12">
            <a:extLst>
              <a:ext uri="{FF2B5EF4-FFF2-40B4-BE49-F238E27FC236}">
                <a16:creationId xmlns:a16="http://schemas.microsoft.com/office/drawing/2014/main" id="{10DB402E-CA5A-4FCE-B0A2-7F539ACD9111}"/>
              </a:ext>
            </a:extLst>
          </p:cNvPr>
          <p:cNvSpPr/>
          <p:nvPr/>
        </p:nvSpPr>
        <p:spPr>
          <a:xfrm>
            <a:off x="10396516" y="1678101"/>
            <a:ext cx="1185556" cy="1199277"/>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Losango 14">
            <a:extLst>
              <a:ext uri="{FF2B5EF4-FFF2-40B4-BE49-F238E27FC236}">
                <a16:creationId xmlns:a16="http://schemas.microsoft.com/office/drawing/2014/main" id="{8C3E299B-7892-4AD2-B9C3-D1979496CF50}"/>
              </a:ext>
            </a:extLst>
          </p:cNvPr>
          <p:cNvSpPr/>
          <p:nvPr/>
        </p:nvSpPr>
        <p:spPr>
          <a:xfrm>
            <a:off x="286501" y="480388"/>
            <a:ext cx="765169" cy="712595"/>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Losango 16">
            <a:extLst>
              <a:ext uri="{FF2B5EF4-FFF2-40B4-BE49-F238E27FC236}">
                <a16:creationId xmlns:a16="http://schemas.microsoft.com/office/drawing/2014/main" id="{42B98022-A920-46ED-89CE-7B3344B7E6DD}"/>
              </a:ext>
            </a:extLst>
          </p:cNvPr>
          <p:cNvSpPr/>
          <p:nvPr/>
        </p:nvSpPr>
        <p:spPr>
          <a:xfrm>
            <a:off x="1698592" y="5802489"/>
            <a:ext cx="480164" cy="481084"/>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Losango 18">
            <a:extLst>
              <a:ext uri="{FF2B5EF4-FFF2-40B4-BE49-F238E27FC236}">
                <a16:creationId xmlns:a16="http://schemas.microsoft.com/office/drawing/2014/main" id="{C58E14E1-C462-491B-B621-7784EC535186}"/>
              </a:ext>
            </a:extLst>
          </p:cNvPr>
          <p:cNvSpPr/>
          <p:nvPr/>
        </p:nvSpPr>
        <p:spPr>
          <a:xfrm>
            <a:off x="825676" y="2503478"/>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Losango 20">
            <a:extLst>
              <a:ext uri="{FF2B5EF4-FFF2-40B4-BE49-F238E27FC236}">
                <a16:creationId xmlns:a16="http://schemas.microsoft.com/office/drawing/2014/main" id="{963A09A1-DEC8-4716-AD29-BAF5F5DFD830}"/>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Losango 22">
            <a:extLst>
              <a:ext uri="{FF2B5EF4-FFF2-40B4-BE49-F238E27FC236}">
                <a16:creationId xmlns:a16="http://schemas.microsoft.com/office/drawing/2014/main" id="{DBAD30B0-4E15-4D12-A6DE-39CCB2D1E0D4}"/>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Losango 24">
            <a:extLst>
              <a:ext uri="{FF2B5EF4-FFF2-40B4-BE49-F238E27FC236}">
                <a16:creationId xmlns:a16="http://schemas.microsoft.com/office/drawing/2014/main" id="{4FEE950E-D288-43FB-B2A4-EDD80388CDC9}"/>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Gráfico 4">
            <a:extLst>
              <a:ext uri="{FF2B5EF4-FFF2-40B4-BE49-F238E27FC236}">
                <a16:creationId xmlns:a16="http://schemas.microsoft.com/office/drawing/2014/main" id="{BAD810D1-130C-4B31-B996-B5BE3F6C33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3029659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texto, screenshot&#10;&#10;Descrição gerada automaticamente">
            <a:extLst>
              <a:ext uri="{FF2B5EF4-FFF2-40B4-BE49-F238E27FC236}">
                <a16:creationId xmlns:a16="http://schemas.microsoft.com/office/drawing/2014/main" id="{141DA129-86BD-46CD-97FF-F03EEE956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244" y="909361"/>
            <a:ext cx="6834360" cy="5937350"/>
          </a:xfrm>
          <a:prstGeom prst="rect">
            <a:avLst/>
          </a:prstGeom>
        </p:spPr>
      </p:pic>
      <p:sp>
        <p:nvSpPr>
          <p:cNvPr id="5" name="Espaço Reservado para Texto 5">
            <a:extLst>
              <a:ext uri="{FF2B5EF4-FFF2-40B4-BE49-F238E27FC236}">
                <a16:creationId xmlns:a16="http://schemas.microsoft.com/office/drawing/2014/main" id="{6A543D7D-1A24-47B4-B6DB-B97F735B3B8F}"/>
              </a:ext>
            </a:extLst>
          </p:cNvPr>
          <p:cNvSpPr txBox="1">
            <a:spLocks/>
          </p:cNvSpPr>
          <p:nvPr/>
        </p:nvSpPr>
        <p:spPr>
          <a:xfrm>
            <a:off x="4248479" y="104617"/>
            <a:ext cx="4131428" cy="501372"/>
          </a:xfrm>
          <a:prstGeom prst="rect">
            <a:avLst/>
          </a:prstGeom>
        </p:spPr>
        <p:txBody>
          <a:bodyPr anchor="t"/>
          <a:lstStyle>
            <a:lvl1pPr marL="431080" indent="-431080" algn="l" defTabSz="1149545" rtl="0" eaLnBrk="1" latinLnBrk="0" hangingPunct="1">
              <a:spcBef>
                <a:spcPct val="20000"/>
              </a:spcBef>
              <a:buFont typeface="Arial" pitchFamily="34" charset="0"/>
              <a:buNone/>
              <a:defRPr sz="3771" b="1" kern="1200" baseline="0">
                <a:solidFill>
                  <a:srgbClr val="32B9CD"/>
                </a:solidFill>
                <a:latin typeface="Exo 2" pitchFamily="50" charset="0"/>
                <a:ea typeface="+mn-ea"/>
                <a:cs typeface="+mn-cs"/>
              </a:defRPr>
            </a:lvl1pPr>
            <a:lvl2pPr marL="934005" indent="-359233"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2pPr>
            <a:lvl3pPr marL="1436931" indent="-287386"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3pPr>
            <a:lvl4pPr marL="2011704" indent="-287386"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4pPr>
            <a:lvl5pPr marL="2586478" indent="-287386"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5pPr>
            <a:lvl6pPr marL="3161249"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6pPr>
            <a:lvl7pPr marL="3736023"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7pPr>
            <a:lvl8pPr marL="4310795"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8pPr>
            <a:lvl9pPr marL="4885567"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9pPr>
          </a:lstStyle>
          <a:p>
            <a:r>
              <a:rPr lang="pt-BR" sz="2400" i="1" dirty="0">
                <a:solidFill>
                  <a:schemeClr val="tx1"/>
                </a:solidFill>
                <a:latin typeface="Century Gothic" panose="020B0502020202020204" pitchFamily="34" charset="0"/>
              </a:rPr>
              <a:t>Entrevistas com a Persona</a:t>
            </a:r>
          </a:p>
        </p:txBody>
      </p:sp>
      <p:sp>
        <p:nvSpPr>
          <p:cNvPr id="7" name="Espaço Reservado para Texto 5">
            <a:extLst>
              <a:ext uri="{FF2B5EF4-FFF2-40B4-BE49-F238E27FC236}">
                <a16:creationId xmlns:a16="http://schemas.microsoft.com/office/drawing/2014/main" id="{281C2BF1-BE26-4B6A-A3AB-DF8FAB13C98C}"/>
              </a:ext>
            </a:extLst>
          </p:cNvPr>
          <p:cNvSpPr txBox="1">
            <a:spLocks/>
          </p:cNvSpPr>
          <p:nvPr/>
        </p:nvSpPr>
        <p:spPr>
          <a:xfrm>
            <a:off x="2602915" y="557816"/>
            <a:ext cx="8041017" cy="501372"/>
          </a:xfrm>
          <a:prstGeom prst="rect">
            <a:avLst/>
          </a:prstGeom>
        </p:spPr>
        <p:txBody>
          <a:bodyPr anchor="t"/>
          <a:lstStyle>
            <a:lvl1pPr marL="431080" indent="-431080" algn="l" defTabSz="1149545" rtl="0" eaLnBrk="1" latinLnBrk="0" hangingPunct="1">
              <a:spcBef>
                <a:spcPct val="20000"/>
              </a:spcBef>
              <a:buFont typeface="Arial" pitchFamily="34" charset="0"/>
              <a:buNone/>
              <a:defRPr sz="3771" b="1" kern="1200" baseline="0">
                <a:solidFill>
                  <a:srgbClr val="32B9CD"/>
                </a:solidFill>
                <a:latin typeface="Exo 2" pitchFamily="50" charset="0"/>
                <a:ea typeface="+mn-ea"/>
                <a:cs typeface="+mn-cs"/>
              </a:defRPr>
            </a:lvl1pPr>
            <a:lvl2pPr marL="934005" indent="-359233"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2pPr>
            <a:lvl3pPr marL="1436931" indent="-287386"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3pPr>
            <a:lvl4pPr marL="2011704" indent="-287386"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4pPr>
            <a:lvl5pPr marL="2586478" indent="-287386" algn="l" defTabSz="1149545" rtl="0" eaLnBrk="1" latinLnBrk="0" hangingPunct="1">
              <a:spcBef>
                <a:spcPct val="20000"/>
              </a:spcBef>
              <a:buFont typeface="Arial" pitchFamily="34" charset="0"/>
              <a:buNone/>
              <a:defRPr sz="3771" kern="1200">
                <a:solidFill>
                  <a:schemeClr val="tx1"/>
                </a:solidFill>
                <a:latin typeface="Exo 2" pitchFamily="50" charset="0"/>
                <a:ea typeface="+mn-ea"/>
                <a:cs typeface="+mn-cs"/>
              </a:defRPr>
            </a:lvl5pPr>
            <a:lvl6pPr marL="3161249"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6pPr>
            <a:lvl7pPr marL="3736023"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7pPr>
            <a:lvl8pPr marL="4310795"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8pPr>
            <a:lvl9pPr marL="4885567" indent="-287386" algn="l" defTabSz="1149545" rtl="0" eaLnBrk="1" latinLnBrk="0" hangingPunct="1">
              <a:spcBef>
                <a:spcPct val="20000"/>
              </a:spcBef>
              <a:buFont typeface="Arial" pitchFamily="34" charset="0"/>
              <a:buChar char="•"/>
              <a:defRPr sz="2514" kern="1200">
                <a:solidFill>
                  <a:schemeClr val="tx1"/>
                </a:solidFill>
                <a:latin typeface="+mn-lt"/>
                <a:ea typeface="+mn-ea"/>
                <a:cs typeface="+mn-cs"/>
              </a:defRPr>
            </a:lvl9pPr>
          </a:lstStyle>
          <a:p>
            <a:r>
              <a:rPr lang="pt-BR" sz="2400" i="1" dirty="0">
                <a:solidFill>
                  <a:schemeClr val="tx1"/>
                </a:solidFill>
                <a:latin typeface="Century Gothic" panose="020B0502020202020204" pitchFamily="34" charset="0"/>
              </a:rPr>
              <a:t>Experiência com apps de entrega convencionais</a:t>
            </a:r>
          </a:p>
        </p:txBody>
      </p:sp>
      <p:sp>
        <p:nvSpPr>
          <p:cNvPr id="9" name="Losango 8">
            <a:extLst>
              <a:ext uri="{FF2B5EF4-FFF2-40B4-BE49-F238E27FC236}">
                <a16:creationId xmlns:a16="http://schemas.microsoft.com/office/drawing/2014/main" id="{8BC60234-6DA4-4356-9E0E-BD37F39CCE39}"/>
              </a:ext>
            </a:extLst>
          </p:cNvPr>
          <p:cNvSpPr/>
          <p:nvPr/>
        </p:nvSpPr>
        <p:spPr>
          <a:xfrm>
            <a:off x="825676" y="3014133"/>
            <a:ext cx="957968" cy="914536"/>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Losango 10">
            <a:extLst>
              <a:ext uri="{FF2B5EF4-FFF2-40B4-BE49-F238E27FC236}">
                <a16:creationId xmlns:a16="http://schemas.microsoft.com/office/drawing/2014/main" id="{3FB97903-863F-45C3-AF8D-91997B792F7D}"/>
              </a:ext>
            </a:extLst>
          </p:cNvPr>
          <p:cNvSpPr/>
          <p:nvPr/>
        </p:nvSpPr>
        <p:spPr>
          <a:xfrm>
            <a:off x="1425213" y="1261701"/>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Losango 12">
            <a:extLst>
              <a:ext uri="{FF2B5EF4-FFF2-40B4-BE49-F238E27FC236}">
                <a16:creationId xmlns:a16="http://schemas.microsoft.com/office/drawing/2014/main" id="{0C64CD8F-6DD8-49A2-8F6B-C1582F8E8DBC}"/>
              </a:ext>
            </a:extLst>
          </p:cNvPr>
          <p:cNvSpPr/>
          <p:nvPr/>
        </p:nvSpPr>
        <p:spPr>
          <a:xfrm>
            <a:off x="1304660" y="5779911"/>
            <a:ext cx="648318" cy="643603"/>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Losango 14">
            <a:extLst>
              <a:ext uri="{FF2B5EF4-FFF2-40B4-BE49-F238E27FC236}">
                <a16:creationId xmlns:a16="http://schemas.microsoft.com/office/drawing/2014/main" id="{DB0EF679-264B-4D77-8027-B9EE6F0F9FFB}"/>
              </a:ext>
            </a:extLst>
          </p:cNvPr>
          <p:cNvSpPr/>
          <p:nvPr/>
        </p:nvSpPr>
        <p:spPr>
          <a:xfrm>
            <a:off x="10246414" y="1560560"/>
            <a:ext cx="794119" cy="762703"/>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Losango 16">
            <a:extLst>
              <a:ext uri="{FF2B5EF4-FFF2-40B4-BE49-F238E27FC236}">
                <a16:creationId xmlns:a16="http://schemas.microsoft.com/office/drawing/2014/main" id="{B6DC076C-EB77-4746-8439-A61ACC9ADC98}"/>
              </a:ext>
            </a:extLst>
          </p:cNvPr>
          <p:cNvSpPr/>
          <p:nvPr/>
        </p:nvSpPr>
        <p:spPr>
          <a:xfrm>
            <a:off x="10314350" y="5113867"/>
            <a:ext cx="329582" cy="372668"/>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Losango 20">
            <a:extLst>
              <a:ext uri="{FF2B5EF4-FFF2-40B4-BE49-F238E27FC236}">
                <a16:creationId xmlns:a16="http://schemas.microsoft.com/office/drawing/2014/main" id="{647686E5-2219-40F3-9BD4-E9D962E25658}"/>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Losango 22">
            <a:extLst>
              <a:ext uri="{FF2B5EF4-FFF2-40B4-BE49-F238E27FC236}">
                <a16:creationId xmlns:a16="http://schemas.microsoft.com/office/drawing/2014/main" id="{57B13A42-161A-4E5A-ACF8-C1745C230DFF}"/>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Losango 24">
            <a:extLst>
              <a:ext uri="{FF2B5EF4-FFF2-40B4-BE49-F238E27FC236}">
                <a16:creationId xmlns:a16="http://schemas.microsoft.com/office/drawing/2014/main" id="{F301D0DD-4D48-4084-8E97-AECC2A2CFBFA}"/>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Losango 26">
            <a:extLst>
              <a:ext uri="{FF2B5EF4-FFF2-40B4-BE49-F238E27FC236}">
                <a16:creationId xmlns:a16="http://schemas.microsoft.com/office/drawing/2014/main" id="{752AA2A5-21A1-4016-AAFB-AE4DDC279EFE}"/>
              </a:ext>
            </a:extLst>
          </p:cNvPr>
          <p:cNvSpPr/>
          <p:nvPr/>
        </p:nvSpPr>
        <p:spPr>
          <a:xfrm>
            <a:off x="148213" y="909361"/>
            <a:ext cx="673672" cy="66442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Gráfico 1">
            <a:extLst>
              <a:ext uri="{FF2B5EF4-FFF2-40B4-BE49-F238E27FC236}">
                <a16:creationId xmlns:a16="http://schemas.microsoft.com/office/drawing/2014/main" id="{C729EA6A-9D8C-486A-A6B9-CCAE8C5917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694511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osango 21">
            <a:extLst>
              <a:ext uri="{FF2B5EF4-FFF2-40B4-BE49-F238E27FC236}">
                <a16:creationId xmlns:a16="http://schemas.microsoft.com/office/drawing/2014/main" id="{494702EE-B3E6-4E89-9412-3D34906A8905}"/>
              </a:ext>
            </a:extLst>
          </p:cNvPr>
          <p:cNvSpPr/>
          <p:nvPr/>
        </p:nvSpPr>
        <p:spPr>
          <a:xfrm>
            <a:off x="163746" y="145529"/>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osango 19">
            <a:extLst>
              <a:ext uri="{FF2B5EF4-FFF2-40B4-BE49-F238E27FC236}">
                <a16:creationId xmlns:a16="http://schemas.microsoft.com/office/drawing/2014/main" id="{DD673299-B6A2-4830-8E55-03FF558B2333}"/>
              </a:ext>
            </a:extLst>
          </p:cNvPr>
          <p:cNvSpPr/>
          <p:nvPr/>
        </p:nvSpPr>
        <p:spPr>
          <a:xfrm>
            <a:off x="10522837" y="4775198"/>
            <a:ext cx="525317" cy="53339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E98EBDC2-6BB9-42A6-B92E-86A901692D1C}"/>
              </a:ext>
            </a:extLst>
          </p:cNvPr>
          <p:cNvSpPr/>
          <p:nvPr/>
        </p:nvSpPr>
        <p:spPr>
          <a:xfrm>
            <a:off x="6860602" y="1138294"/>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8CA29F4B-3EA3-491C-A8ED-F091C8D152D4}"/>
              </a:ext>
            </a:extLst>
          </p:cNvPr>
          <p:cNvSpPr/>
          <p:nvPr/>
        </p:nvSpPr>
        <p:spPr>
          <a:xfrm>
            <a:off x="506286" y="505178"/>
            <a:ext cx="5619291" cy="5847643"/>
          </a:xfrm>
          <a:prstGeom prst="rect">
            <a:avLst/>
          </a:prstGeom>
          <a:solidFill>
            <a:srgbClr val="037EA3">
              <a:alpha val="28000"/>
            </a:srgbClr>
          </a:solidFill>
          <a:ln>
            <a:solidFill>
              <a:srgbClr val="037EA3">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Losango 5">
            <a:extLst>
              <a:ext uri="{FF2B5EF4-FFF2-40B4-BE49-F238E27FC236}">
                <a16:creationId xmlns:a16="http://schemas.microsoft.com/office/drawing/2014/main" id="{878DBD12-0547-4C3E-8BBC-BF4377316AD4}"/>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Losango 7">
            <a:extLst>
              <a:ext uri="{FF2B5EF4-FFF2-40B4-BE49-F238E27FC236}">
                <a16:creationId xmlns:a16="http://schemas.microsoft.com/office/drawing/2014/main" id="{C4BB842A-EF4D-4725-A2F1-8716781B7885}"/>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Losango 9">
            <a:extLst>
              <a:ext uri="{FF2B5EF4-FFF2-40B4-BE49-F238E27FC236}">
                <a16:creationId xmlns:a16="http://schemas.microsoft.com/office/drawing/2014/main" id="{059583D9-0A89-4364-866B-48F3AE009ED3}"/>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45F30E48-DEA0-48CC-A8B2-A8799449C483}"/>
              </a:ext>
            </a:extLst>
          </p:cNvPr>
          <p:cNvSpPr/>
          <p:nvPr/>
        </p:nvSpPr>
        <p:spPr>
          <a:xfrm>
            <a:off x="3499556" y="1755246"/>
            <a:ext cx="4143022" cy="3420534"/>
          </a:xfrm>
          <a:prstGeom prst="rect">
            <a:avLst/>
          </a:prstGeom>
          <a:solidFill>
            <a:srgbClr val="FB7369"/>
          </a:solidFill>
          <a:ln>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E42D8BE8-BF60-4329-8088-FA91CA9D4CF9}"/>
              </a:ext>
            </a:extLst>
          </p:cNvPr>
          <p:cNvSpPr txBox="1"/>
          <p:nvPr/>
        </p:nvSpPr>
        <p:spPr>
          <a:xfrm>
            <a:off x="2884018" y="3638848"/>
            <a:ext cx="5461564" cy="584775"/>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pt-BR" sz="3200" b="1" i="1" dirty="0">
                <a:solidFill>
                  <a:schemeClr val="bg1"/>
                </a:solidFill>
                <a:latin typeface="Century Gothic" panose="020B0502020202020204" pitchFamily="34" charset="0"/>
              </a:rPr>
              <a:t>Requisitos</a:t>
            </a:r>
          </a:p>
        </p:txBody>
      </p:sp>
      <p:sp>
        <p:nvSpPr>
          <p:cNvPr id="5" name="Losango 4">
            <a:extLst>
              <a:ext uri="{FF2B5EF4-FFF2-40B4-BE49-F238E27FC236}">
                <a16:creationId xmlns:a16="http://schemas.microsoft.com/office/drawing/2014/main" id="{36A1A0C3-FAD0-4B70-ACFD-9E1730317B94}"/>
              </a:ext>
            </a:extLst>
          </p:cNvPr>
          <p:cNvSpPr/>
          <p:nvPr/>
        </p:nvSpPr>
        <p:spPr>
          <a:xfrm>
            <a:off x="6100093"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Losango 6">
            <a:extLst>
              <a:ext uri="{FF2B5EF4-FFF2-40B4-BE49-F238E27FC236}">
                <a16:creationId xmlns:a16="http://schemas.microsoft.com/office/drawing/2014/main" id="{CA4FC0F2-09C7-4300-9D27-E223585C539B}"/>
              </a:ext>
            </a:extLst>
          </p:cNvPr>
          <p:cNvSpPr/>
          <p:nvPr/>
        </p:nvSpPr>
        <p:spPr>
          <a:xfrm>
            <a:off x="5167337"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Losango 8">
            <a:extLst>
              <a:ext uri="{FF2B5EF4-FFF2-40B4-BE49-F238E27FC236}">
                <a16:creationId xmlns:a16="http://schemas.microsoft.com/office/drawing/2014/main" id="{D3EAF085-8D1F-4DDB-B5DC-426513FA0396}"/>
              </a:ext>
            </a:extLst>
          </p:cNvPr>
          <p:cNvSpPr/>
          <p:nvPr/>
        </p:nvSpPr>
        <p:spPr>
          <a:xfrm>
            <a:off x="4234581"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529FAB9-D872-41EF-A4C8-199BED284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578" y="456462"/>
            <a:ext cx="4012068" cy="6018101"/>
          </a:xfrm>
          <a:prstGeom prst="rect">
            <a:avLst/>
          </a:prstGeom>
          <a:effectLst>
            <a:outerShdw blurRad="50800" dist="38100" dir="5400000" algn="t" rotWithShape="0">
              <a:prstClr val="black">
                <a:alpha val="40000"/>
              </a:prstClr>
            </a:outerShdw>
          </a:effectLst>
        </p:spPr>
      </p:pic>
      <p:pic>
        <p:nvPicPr>
          <p:cNvPr id="13" name="Imagem 12">
            <a:extLst>
              <a:ext uri="{FF2B5EF4-FFF2-40B4-BE49-F238E27FC236}">
                <a16:creationId xmlns:a16="http://schemas.microsoft.com/office/drawing/2014/main" id="{F1C1F0C2-6274-4DFD-B858-1DF5901FC4E4}"/>
              </a:ext>
            </a:extLst>
          </p:cNvPr>
          <p:cNvPicPr>
            <a:picLocks noChangeAspect="1"/>
          </p:cNvPicPr>
          <p:nvPr/>
        </p:nvPicPr>
        <p:blipFill rotWithShape="1">
          <a:blip r:embed="rId3"/>
          <a:srcRect l="-48" r="-48"/>
          <a:stretch/>
        </p:blipFill>
        <p:spPr>
          <a:xfrm>
            <a:off x="9197408" y="3090740"/>
            <a:ext cx="1059676" cy="548108"/>
          </a:xfrm>
          <a:prstGeom prst="roundRect">
            <a:avLst/>
          </a:prstGeom>
        </p:spPr>
      </p:pic>
      <p:sp>
        <p:nvSpPr>
          <p:cNvPr id="16" name="Losango 15">
            <a:extLst>
              <a:ext uri="{FF2B5EF4-FFF2-40B4-BE49-F238E27FC236}">
                <a16:creationId xmlns:a16="http://schemas.microsoft.com/office/drawing/2014/main" id="{F90C2BFB-AC07-46C3-8040-FCE7FF485017}"/>
              </a:ext>
            </a:extLst>
          </p:cNvPr>
          <p:cNvSpPr/>
          <p:nvPr/>
        </p:nvSpPr>
        <p:spPr>
          <a:xfrm>
            <a:off x="6897127" y="5761361"/>
            <a:ext cx="564829" cy="59146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Gráfico 10">
            <a:extLst>
              <a:ext uri="{FF2B5EF4-FFF2-40B4-BE49-F238E27FC236}">
                <a16:creationId xmlns:a16="http://schemas.microsoft.com/office/drawing/2014/main" id="{8215F889-13AF-4C1F-9AB9-CF2C1FACD5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855653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osango 11">
            <a:extLst>
              <a:ext uri="{FF2B5EF4-FFF2-40B4-BE49-F238E27FC236}">
                <a16:creationId xmlns:a16="http://schemas.microsoft.com/office/drawing/2014/main" id="{95E750E5-8D61-441C-922D-C507435909D6}"/>
              </a:ext>
            </a:extLst>
          </p:cNvPr>
          <p:cNvSpPr/>
          <p:nvPr/>
        </p:nvSpPr>
        <p:spPr>
          <a:xfrm>
            <a:off x="356813" y="5432809"/>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Losango 2">
            <a:extLst>
              <a:ext uri="{FF2B5EF4-FFF2-40B4-BE49-F238E27FC236}">
                <a16:creationId xmlns:a16="http://schemas.microsoft.com/office/drawing/2014/main" id="{98E97BBB-0CB0-4C02-9184-43D45AD63497}"/>
              </a:ext>
            </a:extLst>
          </p:cNvPr>
          <p:cNvSpPr/>
          <p:nvPr/>
        </p:nvSpPr>
        <p:spPr>
          <a:xfrm>
            <a:off x="7255714" y="804568"/>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a:extLst>
              <a:ext uri="{FF2B5EF4-FFF2-40B4-BE49-F238E27FC236}">
                <a16:creationId xmlns:a16="http://schemas.microsoft.com/office/drawing/2014/main" id="{2A488726-4D18-4A61-9F72-7B02B168A49C}"/>
              </a:ext>
            </a:extLst>
          </p:cNvPr>
          <p:cNvPicPr>
            <a:picLocks noChangeAspect="1"/>
          </p:cNvPicPr>
          <p:nvPr/>
        </p:nvPicPr>
        <p:blipFill>
          <a:blip r:embed="rId2"/>
          <a:stretch>
            <a:fillRect/>
          </a:stretch>
        </p:blipFill>
        <p:spPr>
          <a:xfrm>
            <a:off x="0" y="1675208"/>
            <a:ext cx="12192000" cy="4251222"/>
          </a:xfrm>
          <a:prstGeom prst="rect">
            <a:avLst/>
          </a:prstGeom>
        </p:spPr>
      </p:pic>
      <p:sp>
        <p:nvSpPr>
          <p:cNvPr id="4" name="Losango 3">
            <a:extLst>
              <a:ext uri="{FF2B5EF4-FFF2-40B4-BE49-F238E27FC236}">
                <a16:creationId xmlns:a16="http://schemas.microsoft.com/office/drawing/2014/main" id="{744C466A-1191-46E4-AD96-7935FB2941FE}"/>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Losango 5">
            <a:extLst>
              <a:ext uri="{FF2B5EF4-FFF2-40B4-BE49-F238E27FC236}">
                <a16:creationId xmlns:a16="http://schemas.microsoft.com/office/drawing/2014/main" id="{ABD3BE4D-E675-47AF-8B1A-89EF6418E1B2}"/>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Losango 7">
            <a:extLst>
              <a:ext uri="{FF2B5EF4-FFF2-40B4-BE49-F238E27FC236}">
                <a16:creationId xmlns:a16="http://schemas.microsoft.com/office/drawing/2014/main" id="{AC2BF898-71C1-4927-9953-CE525EBDF5ED}"/>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Losango 4">
            <a:extLst>
              <a:ext uri="{FF2B5EF4-FFF2-40B4-BE49-F238E27FC236}">
                <a16:creationId xmlns:a16="http://schemas.microsoft.com/office/drawing/2014/main" id="{C8EF7447-68F9-4BD3-A925-B6585811DAF6}"/>
              </a:ext>
            </a:extLst>
          </p:cNvPr>
          <p:cNvSpPr/>
          <p:nvPr/>
        </p:nvSpPr>
        <p:spPr>
          <a:xfrm>
            <a:off x="731520" y="227370"/>
            <a:ext cx="702953" cy="675012"/>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E8EF6B88-5B07-488F-A6AD-9A20C4DF316E}"/>
              </a:ext>
            </a:extLst>
          </p:cNvPr>
          <p:cNvSpPr/>
          <p:nvPr/>
        </p:nvSpPr>
        <p:spPr>
          <a:xfrm>
            <a:off x="6897159" y="6000177"/>
            <a:ext cx="717110" cy="69907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ráfico 6">
            <a:extLst>
              <a:ext uri="{FF2B5EF4-FFF2-40B4-BE49-F238E27FC236}">
                <a16:creationId xmlns:a16="http://schemas.microsoft.com/office/drawing/2014/main" id="{3D4A9A66-0053-44D2-9E7E-DBE74BAF06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42965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osango 21">
            <a:extLst>
              <a:ext uri="{FF2B5EF4-FFF2-40B4-BE49-F238E27FC236}">
                <a16:creationId xmlns:a16="http://schemas.microsoft.com/office/drawing/2014/main" id="{494702EE-B3E6-4E89-9412-3D34906A8905}"/>
              </a:ext>
            </a:extLst>
          </p:cNvPr>
          <p:cNvSpPr/>
          <p:nvPr/>
        </p:nvSpPr>
        <p:spPr>
          <a:xfrm>
            <a:off x="163746" y="145529"/>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osango 19">
            <a:extLst>
              <a:ext uri="{FF2B5EF4-FFF2-40B4-BE49-F238E27FC236}">
                <a16:creationId xmlns:a16="http://schemas.microsoft.com/office/drawing/2014/main" id="{DD673299-B6A2-4830-8E55-03FF558B2333}"/>
              </a:ext>
            </a:extLst>
          </p:cNvPr>
          <p:cNvSpPr/>
          <p:nvPr/>
        </p:nvSpPr>
        <p:spPr>
          <a:xfrm>
            <a:off x="10522837" y="4775198"/>
            <a:ext cx="525317" cy="53339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E98EBDC2-6BB9-42A6-B92E-86A901692D1C}"/>
              </a:ext>
            </a:extLst>
          </p:cNvPr>
          <p:cNvSpPr/>
          <p:nvPr/>
        </p:nvSpPr>
        <p:spPr>
          <a:xfrm>
            <a:off x="6860602" y="1138294"/>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8CA29F4B-3EA3-491C-A8ED-F091C8D152D4}"/>
              </a:ext>
            </a:extLst>
          </p:cNvPr>
          <p:cNvSpPr/>
          <p:nvPr/>
        </p:nvSpPr>
        <p:spPr>
          <a:xfrm>
            <a:off x="506286" y="505178"/>
            <a:ext cx="5619291" cy="5847643"/>
          </a:xfrm>
          <a:prstGeom prst="rect">
            <a:avLst/>
          </a:prstGeom>
          <a:solidFill>
            <a:srgbClr val="037EA3">
              <a:alpha val="28000"/>
            </a:srgbClr>
          </a:solidFill>
          <a:ln>
            <a:solidFill>
              <a:srgbClr val="037EA3">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Losango 5">
            <a:extLst>
              <a:ext uri="{FF2B5EF4-FFF2-40B4-BE49-F238E27FC236}">
                <a16:creationId xmlns:a16="http://schemas.microsoft.com/office/drawing/2014/main" id="{878DBD12-0547-4C3E-8BBC-BF4377316AD4}"/>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Losango 7">
            <a:extLst>
              <a:ext uri="{FF2B5EF4-FFF2-40B4-BE49-F238E27FC236}">
                <a16:creationId xmlns:a16="http://schemas.microsoft.com/office/drawing/2014/main" id="{C4BB842A-EF4D-4725-A2F1-8716781B7885}"/>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Losango 9">
            <a:extLst>
              <a:ext uri="{FF2B5EF4-FFF2-40B4-BE49-F238E27FC236}">
                <a16:creationId xmlns:a16="http://schemas.microsoft.com/office/drawing/2014/main" id="{059583D9-0A89-4364-866B-48F3AE009ED3}"/>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45F30E48-DEA0-48CC-A8B2-A8799449C483}"/>
              </a:ext>
            </a:extLst>
          </p:cNvPr>
          <p:cNvSpPr/>
          <p:nvPr/>
        </p:nvSpPr>
        <p:spPr>
          <a:xfrm>
            <a:off x="3499556" y="1755246"/>
            <a:ext cx="4143022" cy="3420534"/>
          </a:xfrm>
          <a:prstGeom prst="rect">
            <a:avLst/>
          </a:prstGeom>
          <a:solidFill>
            <a:srgbClr val="FB7369"/>
          </a:solidFill>
          <a:ln>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E42D8BE8-BF60-4329-8088-FA91CA9D4CF9}"/>
              </a:ext>
            </a:extLst>
          </p:cNvPr>
          <p:cNvSpPr txBox="1"/>
          <p:nvPr/>
        </p:nvSpPr>
        <p:spPr>
          <a:xfrm>
            <a:off x="2884018" y="3638848"/>
            <a:ext cx="5461564" cy="584775"/>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pt-BR" sz="3200" b="1" i="1" dirty="0">
                <a:solidFill>
                  <a:schemeClr val="bg1"/>
                </a:solidFill>
                <a:latin typeface="Century Gothic" panose="020B0502020202020204" pitchFamily="34" charset="0"/>
              </a:rPr>
              <a:t>Design de Telas </a:t>
            </a:r>
          </a:p>
        </p:txBody>
      </p:sp>
      <p:sp>
        <p:nvSpPr>
          <p:cNvPr id="5" name="Losango 4">
            <a:extLst>
              <a:ext uri="{FF2B5EF4-FFF2-40B4-BE49-F238E27FC236}">
                <a16:creationId xmlns:a16="http://schemas.microsoft.com/office/drawing/2014/main" id="{36A1A0C3-FAD0-4B70-ACFD-9E1730317B94}"/>
              </a:ext>
            </a:extLst>
          </p:cNvPr>
          <p:cNvSpPr/>
          <p:nvPr/>
        </p:nvSpPr>
        <p:spPr>
          <a:xfrm>
            <a:off x="6100093"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Losango 6">
            <a:extLst>
              <a:ext uri="{FF2B5EF4-FFF2-40B4-BE49-F238E27FC236}">
                <a16:creationId xmlns:a16="http://schemas.microsoft.com/office/drawing/2014/main" id="{CA4FC0F2-09C7-4300-9D27-E223585C539B}"/>
              </a:ext>
            </a:extLst>
          </p:cNvPr>
          <p:cNvSpPr/>
          <p:nvPr/>
        </p:nvSpPr>
        <p:spPr>
          <a:xfrm>
            <a:off x="5167337"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Losango 8">
            <a:extLst>
              <a:ext uri="{FF2B5EF4-FFF2-40B4-BE49-F238E27FC236}">
                <a16:creationId xmlns:a16="http://schemas.microsoft.com/office/drawing/2014/main" id="{D3EAF085-8D1F-4DDB-B5DC-426513FA0396}"/>
              </a:ext>
            </a:extLst>
          </p:cNvPr>
          <p:cNvSpPr/>
          <p:nvPr/>
        </p:nvSpPr>
        <p:spPr>
          <a:xfrm>
            <a:off x="4234581"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529FAB9-D872-41EF-A4C8-199BED284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578" y="456462"/>
            <a:ext cx="4012068" cy="6018101"/>
          </a:xfrm>
          <a:prstGeom prst="rect">
            <a:avLst/>
          </a:prstGeom>
          <a:effectLst>
            <a:outerShdw blurRad="50800" dist="38100" dir="5400000" algn="t" rotWithShape="0">
              <a:prstClr val="black">
                <a:alpha val="40000"/>
              </a:prstClr>
            </a:outerShdw>
          </a:effectLst>
        </p:spPr>
      </p:pic>
      <p:pic>
        <p:nvPicPr>
          <p:cNvPr id="13" name="Imagem 12">
            <a:extLst>
              <a:ext uri="{FF2B5EF4-FFF2-40B4-BE49-F238E27FC236}">
                <a16:creationId xmlns:a16="http://schemas.microsoft.com/office/drawing/2014/main" id="{F1C1F0C2-6274-4DFD-B858-1DF5901FC4E4}"/>
              </a:ext>
            </a:extLst>
          </p:cNvPr>
          <p:cNvPicPr>
            <a:picLocks noChangeAspect="1"/>
          </p:cNvPicPr>
          <p:nvPr/>
        </p:nvPicPr>
        <p:blipFill rotWithShape="1">
          <a:blip r:embed="rId3"/>
          <a:srcRect l="-48" r="-48"/>
          <a:stretch/>
        </p:blipFill>
        <p:spPr>
          <a:xfrm>
            <a:off x="9197408" y="3090740"/>
            <a:ext cx="1059676" cy="548108"/>
          </a:xfrm>
          <a:prstGeom prst="roundRect">
            <a:avLst/>
          </a:prstGeom>
        </p:spPr>
      </p:pic>
      <p:sp>
        <p:nvSpPr>
          <p:cNvPr id="16" name="Losango 15">
            <a:extLst>
              <a:ext uri="{FF2B5EF4-FFF2-40B4-BE49-F238E27FC236}">
                <a16:creationId xmlns:a16="http://schemas.microsoft.com/office/drawing/2014/main" id="{F90C2BFB-AC07-46C3-8040-FCE7FF485017}"/>
              </a:ext>
            </a:extLst>
          </p:cNvPr>
          <p:cNvSpPr/>
          <p:nvPr/>
        </p:nvSpPr>
        <p:spPr>
          <a:xfrm>
            <a:off x="6897127" y="5761361"/>
            <a:ext cx="564829" cy="59146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Gráfico 10">
            <a:extLst>
              <a:ext uri="{FF2B5EF4-FFF2-40B4-BE49-F238E27FC236}">
                <a16:creationId xmlns:a16="http://schemas.microsoft.com/office/drawing/2014/main" id="{3DAC8E4B-25CA-4BC0-80F1-EDF11D78BB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2827925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osango 21">
            <a:extLst>
              <a:ext uri="{FF2B5EF4-FFF2-40B4-BE49-F238E27FC236}">
                <a16:creationId xmlns:a16="http://schemas.microsoft.com/office/drawing/2014/main" id="{494702EE-B3E6-4E89-9412-3D34906A8905}"/>
              </a:ext>
            </a:extLst>
          </p:cNvPr>
          <p:cNvSpPr/>
          <p:nvPr/>
        </p:nvSpPr>
        <p:spPr>
          <a:xfrm>
            <a:off x="163746" y="145529"/>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osango 19">
            <a:extLst>
              <a:ext uri="{FF2B5EF4-FFF2-40B4-BE49-F238E27FC236}">
                <a16:creationId xmlns:a16="http://schemas.microsoft.com/office/drawing/2014/main" id="{DD673299-B6A2-4830-8E55-03FF558B2333}"/>
              </a:ext>
            </a:extLst>
          </p:cNvPr>
          <p:cNvSpPr/>
          <p:nvPr/>
        </p:nvSpPr>
        <p:spPr>
          <a:xfrm>
            <a:off x="10522837" y="4775198"/>
            <a:ext cx="525317" cy="53339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E98EBDC2-6BB9-42A6-B92E-86A901692D1C}"/>
              </a:ext>
            </a:extLst>
          </p:cNvPr>
          <p:cNvSpPr/>
          <p:nvPr/>
        </p:nvSpPr>
        <p:spPr>
          <a:xfrm>
            <a:off x="6860602" y="1138294"/>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8CA29F4B-3EA3-491C-A8ED-F091C8D152D4}"/>
              </a:ext>
            </a:extLst>
          </p:cNvPr>
          <p:cNvSpPr/>
          <p:nvPr/>
        </p:nvSpPr>
        <p:spPr>
          <a:xfrm>
            <a:off x="506286" y="505178"/>
            <a:ext cx="5619291" cy="5847643"/>
          </a:xfrm>
          <a:prstGeom prst="rect">
            <a:avLst/>
          </a:prstGeom>
          <a:solidFill>
            <a:srgbClr val="037EA3">
              <a:alpha val="28000"/>
            </a:srgbClr>
          </a:solidFill>
          <a:ln>
            <a:solidFill>
              <a:srgbClr val="037EA3">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Losango 5">
            <a:extLst>
              <a:ext uri="{FF2B5EF4-FFF2-40B4-BE49-F238E27FC236}">
                <a16:creationId xmlns:a16="http://schemas.microsoft.com/office/drawing/2014/main" id="{878DBD12-0547-4C3E-8BBC-BF4377316AD4}"/>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Losango 7">
            <a:extLst>
              <a:ext uri="{FF2B5EF4-FFF2-40B4-BE49-F238E27FC236}">
                <a16:creationId xmlns:a16="http://schemas.microsoft.com/office/drawing/2014/main" id="{C4BB842A-EF4D-4725-A2F1-8716781B7885}"/>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Losango 9">
            <a:extLst>
              <a:ext uri="{FF2B5EF4-FFF2-40B4-BE49-F238E27FC236}">
                <a16:creationId xmlns:a16="http://schemas.microsoft.com/office/drawing/2014/main" id="{059583D9-0A89-4364-866B-48F3AE009ED3}"/>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45F30E48-DEA0-48CC-A8B2-A8799449C483}"/>
              </a:ext>
            </a:extLst>
          </p:cNvPr>
          <p:cNvSpPr/>
          <p:nvPr/>
        </p:nvSpPr>
        <p:spPr>
          <a:xfrm>
            <a:off x="3499556" y="1755246"/>
            <a:ext cx="4143022" cy="3420534"/>
          </a:xfrm>
          <a:prstGeom prst="rect">
            <a:avLst/>
          </a:prstGeom>
          <a:solidFill>
            <a:srgbClr val="FB7369"/>
          </a:solidFill>
          <a:ln>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E42D8BE8-BF60-4329-8088-FA91CA9D4CF9}"/>
              </a:ext>
            </a:extLst>
          </p:cNvPr>
          <p:cNvSpPr txBox="1"/>
          <p:nvPr/>
        </p:nvSpPr>
        <p:spPr>
          <a:xfrm>
            <a:off x="2884018" y="3638848"/>
            <a:ext cx="5461564" cy="523220"/>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pt-BR" sz="2800" b="1" i="1" dirty="0">
                <a:solidFill>
                  <a:schemeClr val="bg1"/>
                </a:solidFill>
                <a:latin typeface="Century Gothic" panose="020B0502020202020204" pitchFamily="34" charset="0"/>
              </a:rPr>
              <a:t>Desenho de Solução </a:t>
            </a:r>
          </a:p>
        </p:txBody>
      </p:sp>
      <p:sp>
        <p:nvSpPr>
          <p:cNvPr id="5" name="Losango 4">
            <a:extLst>
              <a:ext uri="{FF2B5EF4-FFF2-40B4-BE49-F238E27FC236}">
                <a16:creationId xmlns:a16="http://schemas.microsoft.com/office/drawing/2014/main" id="{36A1A0C3-FAD0-4B70-ACFD-9E1730317B94}"/>
              </a:ext>
            </a:extLst>
          </p:cNvPr>
          <p:cNvSpPr/>
          <p:nvPr/>
        </p:nvSpPr>
        <p:spPr>
          <a:xfrm>
            <a:off x="6100093"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Losango 6">
            <a:extLst>
              <a:ext uri="{FF2B5EF4-FFF2-40B4-BE49-F238E27FC236}">
                <a16:creationId xmlns:a16="http://schemas.microsoft.com/office/drawing/2014/main" id="{CA4FC0F2-09C7-4300-9D27-E223585C539B}"/>
              </a:ext>
            </a:extLst>
          </p:cNvPr>
          <p:cNvSpPr/>
          <p:nvPr/>
        </p:nvSpPr>
        <p:spPr>
          <a:xfrm>
            <a:off x="5167337"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Losango 8">
            <a:extLst>
              <a:ext uri="{FF2B5EF4-FFF2-40B4-BE49-F238E27FC236}">
                <a16:creationId xmlns:a16="http://schemas.microsoft.com/office/drawing/2014/main" id="{D3EAF085-8D1F-4DDB-B5DC-426513FA0396}"/>
              </a:ext>
            </a:extLst>
          </p:cNvPr>
          <p:cNvSpPr/>
          <p:nvPr/>
        </p:nvSpPr>
        <p:spPr>
          <a:xfrm>
            <a:off x="4234581"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529FAB9-D872-41EF-A4C8-199BED284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578" y="456462"/>
            <a:ext cx="4012068" cy="6018101"/>
          </a:xfrm>
          <a:prstGeom prst="rect">
            <a:avLst/>
          </a:prstGeom>
          <a:effectLst>
            <a:outerShdw blurRad="50800" dist="38100" dir="5400000" algn="t" rotWithShape="0">
              <a:prstClr val="black">
                <a:alpha val="40000"/>
              </a:prstClr>
            </a:outerShdw>
          </a:effectLst>
        </p:spPr>
      </p:pic>
      <p:pic>
        <p:nvPicPr>
          <p:cNvPr id="13" name="Imagem 12">
            <a:extLst>
              <a:ext uri="{FF2B5EF4-FFF2-40B4-BE49-F238E27FC236}">
                <a16:creationId xmlns:a16="http://schemas.microsoft.com/office/drawing/2014/main" id="{F1C1F0C2-6274-4DFD-B858-1DF5901FC4E4}"/>
              </a:ext>
            </a:extLst>
          </p:cNvPr>
          <p:cNvPicPr>
            <a:picLocks noChangeAspect="1"/>
          </p:cNvPicPr>
          <p:nvPr/>
        </p:nvPicPr>
        <p:blipFill rotWithShape="1">
          <a:blip r:embed="rId3"/>
          <a:srcRect l="-48" r="-48"/>
          <a:stretch/>
        </p:blipFill>
        <p:spPr>
          <a:xfrm>
            <a:off x="9197408" y="3090740"/>
            <a:ext cx="1059676" cy="548108"/>
          </a:xfrm>
          <a:prstGeom prst="roundRect">
            <a:avLst/>
          </a:prstGeom>
        </p:spPr>
      </p:pic>
      <p:sp>
        <p:nvSpPr>
          <p:cNvPr id="16" name="Losango 15">
            <a:extLst>
              <a:ext uri="{FF2B5EF4-FFF2-40B4-BE49-F238E27FC236}">
                <a16:creationId xmlns:a16="http://schemas.microsoft.com/office/drawing/2014/main" id="{F90C2BFB-AC07-46C3-8040-FCE7FF485017}"/>
              </a:ext>
            </a:extLst>
          </p:cNvPr>
          <p:cNvSpPr/>
          <p:nvPr/>
        </p:nvSpPr>
        <p:spPr>
          <a:xfrm>
            <a:off x="6897127" y="5761361"/>
            <a:ext cx="564829" cy="59146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Gráfico 10">
            <a:extLst>
              <a:ext uri="{FF2B5EF4-FFF2-40B4-BE49-F238E27FC236}">
                <a16:creationId xmlns:a16="http://schemas.microsoft.com/office/drawing/2014/main" id="{42F406E6-167B-479A-9DF1-3FB74636B9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749505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5AD95B9E-9B18-4D9D-B8BC-1D4D6D6C7EA9}"/>
              </a:ext>
            </a:extLst>
          </p:cNvPr>
          <p:cNvSpPr/>
          <p:nvPr/>
        </p:nvSpPr>
        <p:spPr>
          <a:xfrm>
            <a:off x="891540" y="331470"/>
            <a:ext cx="4583430" cy="5516174"/>
          </a:xfrm>
          <a:prstGeom prst="rect">
            <a:avLst/>
          </a:prstGeom>
          <a:solidFill>
            <a:srgbClr val="F09435">
              <a:alpha val="52000"/>
            </a:srgbClr>
          </a:solidFill>
          <a:ln>
            <a:solidFill>
              <a:srgbClr val="F094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Losango 18">
            <a:extLst>
              <a:ext uri="{FF2B5EF4-FFF2-40B4-BE49-F238E27FC236}">
                <a16:creationId xmlns:a16="http://schemas.microsoft.com/office/drawing/2014/main" id="{AE130565-53A3-4DD3-9465-E329EAF2A577}"/>
              </a:ext>
            </a:extLst>
          </p:cNvPr>
          <p:cNvSpPr/>
          <p:nvPr/>
        </p:nvSpPr>
        <p:spPr>
          <a:xfrm>
            <a:off x="9363592" y="1817369"/>
            <a:ext cx="894927" cy="834390"/>
          </a:xfrm>
          <a:prstGeom prst="diamond">
            <a:avLst/>
          </a:prstGeom>
          <a:noFill/>
          <a:ln w="57150">
            <a:solidFill>
              <a:srgbClr val="F094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EADD69CC-A98E-4988-A117-3D18772D3070}"/>
              </a:ext>
            </a:extLst>
          </p:cNvPr>
          <p:cNvSpPr txBox="1"/>
          <p:nvPr/>
        </p:nvSpPr>
        <p:spPr>
          <a:xfrm>
            <a:off x="6248400" y="2936843"/>
            <a:ext cx="5759910" cy="830997"/>
          </a:xfrm>
          <a:prstGeom prst="rect">
            <a:avLst/>
          </a:prstGeom>
          <a:noFill/>
          <a:effectLst>
            <a:outerShdw blurRad="50800" dist="38100" dir="5400000" algn="t" rotWithShape="0">
              <a:prstClr val="black">
                <a:alpha val="40000"/>
              </a:prstClr>
            </a:outerShdw>
          </a:effectLst>
        </p:spPr>
        <p:txBody>
          <a:bodyPr wrap="none" rtlCol="0">
            <a:spAutoFit/>
          </a:bodyPr>
          <a:lstStyle/>
          <a:p>
            <a:r>
              <a:rPr lang="pt-BR" sz="4800" b="1" dirty="0">
                <a:latin typeface="Century Gothic" panose="020B0502020202020204" pitchFamily="34" charset="0"/>
              </a:rPr>
              <a:t>Vai Ali Para Mim ? </a:t>
            </a:r>
          </a:p>
        </p:txBody>
      </p:sp>
      <p:sp>
        <p:nvSpPr>
          <p:cNvPr id="21" name="Retângulo 20">
            <a:extLst>
              <a:ext uri="{FF2B5EF4-FFF2-40B4-BE49-F238E27FC236}">
                <a16:creationId xmlns:a16="http://schemas.microsoft.com/office/drawing/2014/main" id="{C6BBE46A-865F-4C6D-9130-0CCC258F6619}"/>
              </a:ext>
            </a:extLst>
          </p:cNvPr>
          <p:cNvSpPr/>
          <p:nvPr/>
        </p:nvSpPr>
        <p:spPr>
          <a:xfrm>
            <a:off x="10728960" y="5040630"/>
            <a:ext cx="695396" cy="1817370"/>
          </a:xfrm>
          <a:prstGeom prst="rect">
            <a:avLst/>
          </a:prstGeom>
          <a:solidFill>
            <a:srgbClr val="F09435">
              <a:alpha val="59000"/>
            </a:srgbClr>
          </a:solidFill>
          <a:ln>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46FE1DBD-4AA4-4D20-88B3-9CD4BE140B65}"/>
              </a:ext>
            </a:extLst>
          </p:cNvPr>
          <p:cNvSpPr/>
          <p:nvPr/>
        </p:nvSpPr>
        <p:spPr>
          <a:xfrm>
            <a:off x="1066872" y="185278"/>
            <a:ext cx="4657044" cy="5224921"/>
          </a:xfrm>
          <a:prstGeom prst="rect">
            <a:avLst/>
          </a:prstGeom>
          <a:noFill/>
          <a:ln w="57150">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EDDA7818-B0F4-4412-B5CC-103EE3E0694B}"/>
              </a:ext>
            </a:extLst>
          </p:cNvPr>
          <p:cNvSpPr/>
          <p:nvPr/>
        </p:nvSpPr>
        <p:spPr>
          <a:xfrm>
            <a:off x="0" y="0"/>
            <a:ext cx="12192000" cy="6858000"/>
          </a:xfrm>
          <a:prstGeom prst="rect">
            <a:avLst/>
          </a:prstGeom>
          <a:noFill/>
          <a:ln>
            <a:solidFill>
              <a:schemeClr val="accent6">
                <a:lumMod val="40000"/>
                <a:lumOff val="6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BD40BB1F-4FFA-4C07-BC8E-69DEFD4EF53B}"/>
              </a:ext>
            </a:extLst>
          </p:cNvPr>
          <p:cNvSpPr/>
          <p:nvPr/>
        </p:nvSpPr>
        <p:spPr>
          <a:xfrm>
            <a:off x="152400" y="152400"/>
            <a:ext cx="12192000" cy="6858000"/>
          </a:xfrm>
          <a:prstGeom prst="rect">
            <a:avLst/>
          </a:prstGeom>
          <a:noFill/>
          <a:ln>
            <a:solidFill>
              <a:schemeClr val="accent6">
                <a:lumMod val="40000"/>
                <a:lumOff val="6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Losango 36">
            <a:extLst>
              <a:ext uri="{FF2B5EF4-FFF2-40B4-BE49-F238E27FC236}">
                <a16:creationId xmlns:a16="http://schemas.microsoft.com/office/drawing/2014/main" id="{B955C631-0EA8-4477-86AA-79719646A168}"/>
              </a:ext>
            </a:extLst>
          </p:cNvPr>
          <p:cNvSpPr/>
          <p:nvPr/>
        </p:nvSpPr>
        <p:spPr>
          <a:xfrm>
            <a:off x="8430836" y="1817369"/>
            <a:ext cx="894927" cy="834390"/>
          </a:xfrm>
          <a:prstGeom prst="diamond">
            <a:avLst/>
          </a:prstGeom>
          <a:noFill/>
          <a:ln w="57150">
            <a:solidFill>
              <a:srgbClr val="F094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Losango 38">
            <a:extLst>
              <a:ext uri="{FF2B5EF4-FFF2-40B4-BE49-F238E27FC236}">
                <a16:creationId xmlns:a16="http://schemas.microsoft.com/office/drawing/2014/main" id="{51FBBC6C-1129-4985-AB0F-884F37EAC2CA}"/>
              </a:ext>
            </a:extLst>
          </p:cNvPr>
          <p:cNvSpPr/>
          <p:nvPr/>
        </p:nvSpPr>
        <p:spPr>
          <a:xfrm>
            <a:off x="7498080" y="1817369"/>
            <a:ext cx="894927" cy="834390"/>
          </a:xfrm>
          <a:prstGeom prst="diamond">
            <a:avLst/>
          </a:prstGeom>
          <a:noFill/>
          <a:ln w="57150">
            <a:solidFill>
              <a:srgbClr val="F094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a:extLst>
              <a:ext uri="{FF2B5EF4-FFF2-40B4-BE49-F238E27FC236}">
                <a16:creationId xmlns:a16="http://schemas.microsoft.com/office/drawing/2014/main" id="{7292425A-B658-4337-908C-8E09C7E2C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043" y="-152400"/>
            <a:ext cx="4012068" cy="6018101"/>
          </a:xfrm>
          <a:prstGeom prst="rect">
            <a:avLst/>
          </a:prstGeom>
          <a:effectLst>
            <a:outerShdw blurRad="50800" dist="38100" dir="5400000" algn="t" rotWithShape="0">
              <a:prstClr val="black">
                <a:alpha val="40000"/>
              </a:prstClr>
            </a:outerShdw>
          </a:effectLst>
        </p:spPr>
      </p:pic>
      <p:pic>
        <p:nvPicPr>
          <p:cNvPr id="3" name="Imagem 2">
            <a:extLst>
              <a:ext uri="{FF2B5EF4-FFF2-40B4-BE49-F238E27FC236}">
                <a16:creationId xmlns:a16="http://schemas.microsoft.com/office/drawing/2014/main" id="{8003AC37-C26D-44F7-B00F-F9F501BD549C}"/>
              </a:ext>
            </a:extLst>
          </p:cNvPr>
          <p:cNvPicPr>
            <a:picLocks noChangeAspect="1"/>
          </p:cNvPicPr>
          <p:nvPr/>
        </p:nvPicPr>
        <p:blipFill rotWithShape="1">
          <a:blip r:embed="rId3"/>
          <a:srcRect l="-48" r="-48"/>
          <a:stretch/>
        </p:blipFill>
        <p:spPr>
          <a:xfrm>
            <a:off x="2583873" y="2481878"/>
            <a:ext cx="1059676" cy="548108"/>
          </a:xfrm>
          <a:prstGeom prst="roundRect">
            <a:avLst/>
          </a:prstGeom>
        </p:spPr>
      </p:pic>
    </p:spTree>
    <p:extLst>
      <p:ext uri="{BB962C8B-B14F-4D97-AF65-F5344CB8AC3E}">
        <p14:creationId xmlns:p14="http://schemas.microsoft.com/office/powerpoint/2010/main" val="1599667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osango 17">
            <a:extLst>
              <a:ext uri="{FF2B5EF4-FFF2-40B4-BE49-F238E27FC236}">
                <a16:creationId xmlns:a16="http://schemas.microsoft.com/office/drawing/2014/main" id="{C3D48FE0-0963-4BAD-B0DF-26EB533CF7D1}"/>
              </a:ext>
            </a:extLst>
          </p:cNvPr>
          <p:cNvSpPr/>
          <p:nvPr/>
        </p:nvSpPr>
        <p:spPr>
          <a:xfrm>
            <a:off x="583491" y="5458898"/>
            <a:ext cx="726183" cy="78355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Losango 15">
            <a:extLst>
              <a:ext uri="{FF2B5EF4-FFF2-40B4-BE49-F238E27FC236}">
                <a16:creationId xmlns:a16="http://schemas.microsoft.com/office/drawing/2014/main" id="{CDD83ACD-440C-43D7-821E-AE3A77A13D2F}"/>
              </a:ext>
            </a:extLst>
          </p:cNvPr>
          <p:cNvSpPr/>
          <p:nvPr/>
        </p:nvSpPr>
        <p:spPr>
          <a:xfrm>
            <a:off x="84702" y="917076"/>
            <a:ext cx="1156409" cy="115647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8835551A-4C6F-4FC4-B4EC-BD8427690B65}"/>
              </a:ext>
            </a:extLst>
          </p:cNvPr>
          <p:cNvSpPr/>
          <p:nvPr/>
        </p:nvSpPr>
        <p:spPr>
          <a:xfrm>
            <a:off x="9419048" y="5317067"/>
            <a:ext cx="1189027" cy="112859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Tela de computador com jogo&#10;&#10;Descrição gerada automaticamente">
            <a:extLst>
              <a:ext uri="{FF2B5EF4-FFF2-40B4-BE49-F238E27FC236}">
                <a16:creationId xmlns:a16="http://schemas.microsoft.com/office/drawing/2014/main" id="{F975B6AB-2934-49A6-A291-5A03263E8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315" y="637818"/>
            <a:ext cx="8595574" cy="6014769"/>
          </a:xfrm>
          <a:prstGeom prst="rect">
            <a:avLst/>
          </a:prstGeom>
        </p:spPr>
      </p:pic>
      <p:sp>
        <p:nvSpPr>
          <p:cNvPr id="7" name="Losango 6">
            <a:extLst>
              <a:ext uri="{FF2B5EF4-FFF2-40B4-BE49-F238E27FC236}">
                <a16:creationId xmlns:a16="http://schemas.microsoft.com/office/drawing/2014/main" id="{02B088D1-677B-47FE-8230-C94D71226E85}"/>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Losango 8">
            <a:extLst>
              <a:ext uri="{FF2B5EF4-FFF2-40B4-BE49-F238E27FC236}">
                <a16:creationId xmlns:a16="http://schemas.microsoft.com/office/drawing/2014/main" id="{5B56AEBF-AD17-40A3-899B-099CC30C3DE5}"/>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Losango 10">
            <a:extLst>
              <a:ext uri="{FF2B5EF4-FFF2-40B4-BE49-F238E27FC236}">
                <a16:creationId xmlns:a16="http://schemas.microsoft.com/office/drawing/2014/main" id="{EA62CF13-64F1-430A-9501-32A3C6CA0E13}"/>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55CA7114-540B-46D4-9284-7619ADF01F47}"/>
              </a:ext>
            </a:extLst>
          </p:cNvPr>
          <p:cNvSpPr txBox="1"/>
          <p:nvPr/>
        </p:nvSpPr>
        <p:spPr>
          <a:xfrm>
            <a:off x="4691738" y="148590"/>
            <a:ext cx="2811988" cy="400110"/>
          </a:xfrm>
          <a:prstGeom prst="rect">
            <a:avLst/>
          </a:prstGeom>
          <a:noFill/>
        </p:spPr>
        <p:txBody>
          <a:bodyPr wrap="none" rtlCol="0">
            <a:spAutoFit/>
          </a:bodyPr>
          <a:lstStyle/>
          <a:p>
            <a:r>
              <a:rPr lang="pt-BR" sz="2000" b="1" i="1" dirty="0">
                <a:latin typeface="Century Gothic" panose="020B0502020202020204" pitchFamily="34" charset="0"/>
              </a:rPr>
              <a:t>Desenho de solução </a:t>
            </a:r>
          </a:p>
        </p:txBody>
      </p:sp>
      <p:sp>
        <p:nvSpPr>
          <p:cNvPr id="20" name="Losango 19">
            <a:extLst>
              <a:ext uri="{FF2B5EF4-FFF2-40B4-BE49-F238E27FC236}">
                <a16:creationId xmlns:a16="http://schemas.microsoft.com/office/drawing/2014/main" id="{82C75031-7F97-425A-87AC-4998CECB2912}"/>
              </a:ext>
            </a:extLst>
          </p:cNvPr>
          <p:cNvSpPr/>
          <p:nvPr/>
        </p:nvSpPr>
        <p:spPr>
          <a:xfrm>
            <a:off x="10488174" y="1798612"/>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Losango 21">
            <a:extLst>
              <a:ext uri="{FF2B5EF4-FFF2-40B4-BE49-F238E27FC236}">
                <a16:creationId xmlns:a16="http://schemas.microsoft.com/office/drawing/2014/main" id="{7EAC21D7-F0E5-489E-9810-2C6272D8617F}"/>
              </a:ext>
            </a:extLst>
          </p:cNvPr>
          <p:cNvSpPr/>
          <p:nvPr/>
        </p:nvSpPr>
        <p:spPr>
          <a:xfrm>
            <a:off x="241498" y="1381043"/>
            <a:ext cx="1156409" cy="115647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Losango 23">
            <a:extLst>
              <a:ext uri="{FF2B5EF4-FFF2-40B4-BE49-F238E27FC236}">
                <a16:creationId xmlns:a16="http://schemas.microsoft.com/office/drawing/2014/main" id="{EBF22DC0-ED63-4FD5-B122-F91B29D2F2F7}"/>
              </a:ext>
            </a:extLst>
          </p:cNvPr>
          <p:cNvSpPr/>
          <p:nvPr/>
        </p:nvSpPr>
        <p:spPr>
          <a:xfrm>
            <a:off x="11214357" y="4416625"/>
            <a:ext cx="726183" cy="78355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Gráfico 1">
            <a:extLst>
              <a:ext uri="{FF2B5EF4-FFF2-40B4-BE49-F238E27FC236}">
                <a16:creationId xmlns:a16="http://schemas.microsoft.com/office/drawing/2014/main" id="{F7170590-A697-4AB7-99D6-187D1DE456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3526038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osango 21">
            <a:extLst>
              <a:ext uri="{FF2B5EF4-FFF2-40B4-BE49-F238E27FC236}">
                <a16:creationId xmlns:a16="http://schemas.microsoft.com/office/drawing/2014/main" id="{494702EE-B3E6-4E89-9412-3D34906A8905}"/>
              </a:ext>
            </a:extLst>
          </p:cNvPr>
          <p:cNvSpPr/>
          <p:nvPr/>
        </p:nvSpPr>
        <p:spPr>
          <a:xfrm>
            <a:off x="163746" y="145529"/>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osango 19">
            <a:extLst>
              <a:ext uri="{FF2B5EF4-FFF2-40B4-BE49-F238E27FC236}">
                <a16:creationId xmlns:a16="http://schemas.microsoft.com/office/drawing/2014/main" id="{DD673299-B6A2-4830-8E55-03FF558B2333}"/>
              </a:ext>
            </a:extLst>
          </p:cNvPr>
          <p:cNvSpPr/>
          <p:nvPr/>
        </p:nvSpPr>
        <p:spPr>
          <a:xfrm>
            <a:off x="10522837" y="4775198"/>
            <a:ext cx="525317" cy="53339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E98EBDC2-6BB9-42A6-B92E-86A901692D1C}"/>
              </a:ext>
            </a:extLst>
          </p:cNvPr>
          <p:cNvSpPr/>
          <p:nvPr/>
        </p:nvSpPr>
        <p:spPr>
          <a:xfrm>
            <a:off x="6860602" y="1138294"/>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8CA29F4B-3EA3-491C-A8ED-F091C8D152D4}"/>
              </a:ext>
            </a:extLst>
          </p:cNvPr>
          <p:cNvSpPr/>
          <p:nvPr/>
        </p:nvSpPr>
        <p:spPr>
          <a:xfrm>
            <a:off x="506286" y="505178"/>
            <a:ext cx="5619291" cy="5847643"/>
          </a:xfrm>
          <a:prstGeom prst="rect">
            <a:avLst/>
          </a:prstGeom>
          <a:solidFill>
            <a:srgbClr val="037EA3">
              <a:alpha val="28000"/>
            </a:srgbClr>
          </a:solidFill>
          <a:ln>
            <a:solidFill>
              <a:srgbClr val="037EA3">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Losango 5">
            <a:extLst>
              <a:ext uri="{FF2B5EF4-FFF2-40B4-BE49-F238E27FC236}">
                <a16:creationId xmlns:a16="http://schemas.microsoft.com/office/drawing/2014/main" id="{878DBD12-0547-4C3E-8BBC-BF4377316AD4}"/>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Losango 7">
            <a:extLst>
              <a:ext uri="{FF2B5EF4-FFF2-40B4-BE49-F238E27FC236}">
                <a16:creationId xmlns:a16="http://schemas.microsoft.com/office/drawing/2014/main" id="{C4BB842A-EF4D-4725-A2F1-8716781B7885}"/>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Losango 9">
            <a:extLst>
              <a:ext uri="{FF2B5EF4-FFF2-40B4-BE49-F238E27FC236}">
                <a16:creationId xmlns:a16="http://schemas.microsoft.com/office/drawing/2014/main" id="{059583D9-0A89-4364-866B-48F3AE009ED3}"/>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45F30E48-DEA0-48CC-A8B2-A8799449C483}"/>
              </a:ext>
            </a:extLst>
          </p:cNvPr>
          <p:cNvSpPr/>
          <p:nvPr/>
        </p:nvSpPr>
        <p:spPr>
          <a:xfrm>
            <a:off x="3499556" y="1755246"/>
            <a:ext cx="4143022" cy="3420534"/>
          </a:xfrm>
          <a:prstGeom prst="rect">
            <a:avLst/>
          </a:prstGeom>
          <a:solidFill>
            <a:srgbClr val="FB7369"/>
          </a:solidFill>
          <a:ln>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E42D8BE8-BF60-4329-8088-FA91CA9D4CF9}"/>
              </a:ext>
            </a:extLst>
          </p:cNvPr>
          <p:cNvSpPr txBox="1"/>
          <p:nvPr/>
        </p:nvSpPr>
        <p:spPr>
          <a:xfrm>
            <a:off x="2884018" y="3638848"/>
            <a:ext cx="5461564" cy="523220"/>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pt-BR" sz="2800" b="1" i="1" dirty="0">
                <a:solidFill>
                  <a:schemeClr val="bg1"/>
                </a:solidFill>
                <a:latin typeface="Century Gothic" panose="020B0502020202020204" pitchFamily="34" charset="0"/>
              </a:rPr>
              <a:t>Protótipo de Aplicação </a:t>
            </a:r>
          </a:p>
        </p:txBody>
      </p:sp>
      <p:sp>
        <p:nvSpPr>
          <p:cNvPr id="5" name="Losango 4">
            <a:extLst>
              <a:ext uri="{FF2B5EF4-FFF2-40B4-BE49-F238E27FC236}">
                <a16:creationId xmlns:a16="http://schemas.microsoft.com/office/drawing/2014/main" id="{36A1A0C3-FAD0-4B70-ACFD-9E1730317B94}"/>
              </a:ext>
            </a:extLst>
          </p:cNvPr>
          <p:cNvSpPr/>
          <p:nvPr/>
        </p:nvSpPr>
        <p:spPr>
          <a:xfrm>
            <a:off x="6100093"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Losango 6">
            <a:extLst>
              <a:ext uri="{FF2B5EF4-FFF2-40B4-BE49-F238E27FC236}">
                <a16:creationId xmlns:a16="http://schemas.microsoft.com/office/drawing/2014/main" id="{CA4FC0F2-09C7-4300-9D27-E223585C539B}"/>
              </a:ext>
            </a:extLst>
          </p:cNvPr>
          <p:cNvSpPr/>
          <p:nvPr/>
        </p:nvSpPr>
        <p:spPr>
          <a:xfrm>
            <a:off x="5167337"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Losango 8">
            <a:extLst>
              <a:ext uri="{FF2B5EF4-FFF2-40B4-BE49-F238E27FC236}">
                <a16:creationId xmlns:a16="http://schemas.microsoft.com/office/drawing/2014/main" id="{D3EAF085-8D1F-4DDB-B5DC-426513FA0396}"/>
              </a:ext>
            </a:extLst>
          </p:cNvPr>
          <p:cNvSpPr/>
          <p:nvPr/>
        </p:nvSpPr>
        <p:spPr>
          <a:xfrm>
            <a:off x="4234581"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529FAB9-D872-41EF-A4C8-199BED284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578" y="456462"/>
            <a:ext cx="4012068" cy="6018101"/>
          </a:xfrm>
          <a:prstGeom prst="rect">
            <a:avLst/>
          </a:prstGeom>
          <a:effectLst>
            <a:outerShdw blurRad="50800" dist="38100" dir="5400000" algn="t" rotWithShape="0">
              <a:prstClr val="black">
                <a:alpha val="40000"/>
              </a:prstClr>
            </a:outerShdw>
          </a:effectLst>
        </p:spPr>
      </p:pic>
      <p:pic>
        <p:nvPicPr>
          <p:cNvPr id="13" name="Imagem 12">
            <a:extLst>
              <a:ext uri="{FF2B5EF4-FFF2-40B4-BE49-F238E27FC236}">
                <a16:creationId xmlns:a16="http://schemas.microsoft.com/office/drawing/2014/main" id="{F1C1F0C2-6274-4DFD-B858-1DF5901FC4E4}"/>
              </a:ext>
            </a:extLst>
          </p:cNvPr>
          <p:cNvPicPr>
            <a:picLocks noChangeAspect="1"/>
          </p:cNvPicPr>
          <p:nvPr/>
        </p:nvPicPr>
        <p:blipFill rotWithShape="1">
          <a:blip r:embed="rId3"/>
          <a:srcRect l="-48" r="-48"/>
          <a:stretch/>
        </p:blipFill>
        <p:spPr>
          <a:xfrm>
            <a:off x="9197408" y="3090740"/>
            <a:ext cx="1059676" cy="548108"/>
          </a:xfrm>
          <a:prstGeom prst="roundRect">
            <a:avLst/>
          </a:prstGeom>
        </p:spPr>
      </p:pic>
      <p:sp>
        <p:nvSpPr>
          <p:cNvPr id="16" name="Losango 15">
            <a:extLst>
              <a:ext uri="{FF2B5EF4-FFF2-40B4-BE49-F238E27FC236}">
                <a16:creationId xmlns:a16="http://schemas.microsoft.com/office/drawing/2014/main" id="{F90C2BFB-AC07-46C3-8040-FCE7FF485017}"/>
              </a:ext>
            </a:extLst>
          </p:cNvPr>
          <p:cNvSpPr/>
          <p:nvPr/>
        </p:nvSpPr>
        <p:spPr>
          <a:xfrm>
            <a:off x="6897127" y="5761361"/>
            <a:ext cx="564829" cy="59146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Gráfico 10">
            <a:extLst>
              <a:ext uri="{FF2B5EF4-FFF2-40B4-BE49-F238E27FC236}">
                <a16:creationId xmlns:a16="http://schemas.microsoft.com/office/drawing/2014/main" id="{B41D1439-0F99-45D8-B7B9-4148321E41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3672777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osango 21">
            <a:extLst>
              <a:ext uri="{FF2B5EF4-FFF2-40B4-BE49-F238E27FC236}">
                <a16:creationId xmlns:a16="http://schemas.microsoft.com/office/drawing/2014/main" id="{494702EE-B3E6-4E89-9412-3D34906A8905}"/>
              </a:ext>
            </a:extLst>
          </p:cNvPr>
          <p:cNvSpPr/>
          <p:nvPr/>
        </p:nvSpPr>
        <p:spPr>
          <a:xfrm>
            <a:off x="163746" y="145529"/>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osango 19">
            <a:extLst>
              <a:ext uri="{FF2B5EF4-FFF2-40B4-BE49-F238E27FC236}">
                <a16:creationId xmlns:a16="http://schemas.microsoft.com/office/drawing/2014/main" id="{DD673299-B6A2-4830-8E55-03FF558B2333}"/>
              </a:ext>
            </a:extLst>
          </p:cNvPr>
          <p:cNvSpPr/>
          <p:nvPr/>
        </p:nvSpPr>
        <p:spPr>
          <a:xfrm>
            <a:off x="10522837" y="4775198"/>
            <a:ext cx="525317" cy="53339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E98EBDC2-6BB9-42A6-B92E-86A901692D1C}"/>
              </a:ext>
            </a:extLst>
          </p:cNvPr>
          <p:cNvSpPr/>
          <p:nvPr/>
        </p:nvSpPr>
        <p:spPr>
          <a:xfrm>
            <a:off x="6860602" y="1138294"/>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8CA29F4B-3EA3-491C-A8ED-F091C8D152D4}"/>
              </a:ext>
            </a:extLst>
          </p:cNvPr>
          <p:cNvSpPr/>
          <p:nvPr/>
        </p:nvSpPr>
        <p:spPr>
          <a:xfrm>
            <a:off x="506286" y="505178"/>
            <a:ext cx="5619291" cy="5847643"/>
          </a:xfrm>
          <a:prstGeom prst="rect">
            <a:avLst/>
          </a:prstGeom>
          <a:solidFill>
            <a:srgbClr val="037EA3">
              <a:alpha val="28000"/>
            </a:srgbClr>
          </a:solidFill>
          <a:ln>
            <a:solidFill>
              <a:srgbClr val="037EA3">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Losango 5">
            <a:extLst>
              <a:ext uri="{FF2B5EF4-FFF2-40B4-BE49-F238E27FC236}">
                <a16:creationId xmlns:a16="http://schemas.microsoft.com/office/drawing/2014/main" id="{878DBD12-0547-4C3E-8BBC-BF4377316AD4}"/>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Losango 7">
            <a:extLst>
              <a:ext uri="{FF2B5EF4-FFF2-40B4-BE49-F238E27FC236}">
                <a16:creationId xmlns:a16="http://schemas.microsoft.com/office/drawing/2014/main" id="{C4BB842A-EF4D-4725-A2F1-8716781B7885}"/>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Losango 9">
            <a:extLst>
              <a:ext uri="{FF2B5EF4-FFF2-40B4-BE49-F238E27FC236}">
                <a16:creationId xmlns:a16="http://schemas.microsoft.com/office/drawing/2014/main" id="{059583D9-0A89-4364-866B-48F3AE009ED3}"/>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45F30E48-DEA0-48CC-A8B2-A8799449C483}"/>
              </a:ext>
            </a:extLst>
          </p:cNvPr>
          <p:cNvSpPr/>
          <p:nvPr/>
        </p:nvSpPr>
        <p:spPr>
          <a:xfrm>
            <a:off x="3499556" y="1755246"/>
            <a:ext cx="4143022" cy="3420534"/>
          </a:xfrm>
          <a:prstGeom prst="rect">
            <a:avLst/>
          </a:prstGeom>
          <a:solidFill>
            <a:srgbClr val="FB7369"/>
          </a:solidFill>
          <a:ln>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E42D8BE8-BF60-4329-8088-FA91CA9D4CF9}"/>
              </a:ext>
            </a:extLst>
          </p:cNvPr>
          <p:cNvSpPr txBox="1"/>
          <p:nvPr/>
        </p:nvSpPr>
        <p:spPr>
          <a:xfrm>
            <a:off x="2977344" y="3608022"/>
            <a:ext cx="5461564" cy="523220"/>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pt-BR" sz="2800" b="1" i="1" dirty="0">
                <a:solidFill>
                  <a:schemeClr val="bg1"/>
                </a:solidFill>
                <a:latin typeface="Century Gothic" panose="020B0502020202020204" pitchFamily="34" charset="0"/>
              </a:rPr>
              <a:t>Conclusão </a:t>
            </a:r>
          </a:p>
        </p:txBody>
      </p:sp>
      <p:sp>
        <p:nvSpPr>
          <p:cNvPr id="5" name="Losango 4">
            <a:extLst>
              <a:ext uri="{FF2B5EF4-FFF2-40B4-BE49-F238E27FC236}">
                <a16:creationId xmlns:a16="http://schemas.microsoft.com/office/drawing/2014/main" id="{36A1A0C3-FAD0-4B70-ACFD-9E1730317B94}"/>
              </a:ext>
            </a:extLst>
          </p:cNvPr>
          <p:cNvSpPr/>
          <p:nvPr/>
        </p:nvSpPr>
        <p:spPr>
          <a:xfrm>
            <a:off x="6100093"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Losango 6">
            <a:extLst>
              <a:ext uri="{FF2B5EF4-FFF2-40B4-BE49-F238E27FC236}">
                <a16:creationId xmlns:a16="http://schemas.microsoft.com/office/drawing/2014/main" id="{CA4FC0F2-09C7-4300-9D27-E223585C539B}"/>
              </a:ext>
            </a:extLst>
          </p:cNvPr>
          <p:cNvSpPr/>
          <p:nvPr/>
        </p:nvSpPr>
        <p:spPr>
          <a:xfrm>
            <a:off x="5167337"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Losango 8">
            <a:extLst>
              <a:ext uri="{FF2B5EF4-FFF2-40B4-BE49-F238E27FC236}">
                <a16:creationId xmlns:a16="http://schemas.microsoft.com/office/drawing/2014/main" id="{D3EAF085-8D1F-4DDB-B5DC-426513FA0396}"/>
              </a:ext>
            </a:extLst>
          </p:cNvPr>
          <p:cNvSpPr/>
          <p:nvPr/>
        </p:nvSpPr>
        <p:spPr>
          <a:xfrm>
            <a:off x="4234581"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529FAB9-D872-41EF-A4C8-199BED284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578" y="456462"/>
            <a:ext cx="4012068" cy="6018101"/>
          </a:xfrm>
          <a:prstGeom prst="rect">
            <a:avLst/>
          </a:prstGeom>
          <a:effectLst>
            <a:outerShdw blurRad="50800" dist="38100" dir="5400000" algn="t" rotWithShape="0">
              <a:prstClr val="black">
                <a:alpha val="40000"/>
              </a:prstClr>
            </a:outerShdw>
          </a:effectLst>
        </p:spPr>
      </p:pic>
      <p:pic>
        <p:nvPicPr>
          <p:cNvPr id="13" name="Imagem 12">
            <a:extLst>
              <a:ext uri="{FF2B5EF4-FFF2-40B4-BE49-F238E27FC236}">
                <a16:creationId xmlns:a16="http://schemas.microsoft.com/office/drawing/2014/main" id="{F1C1F0C2-6274-4DFD-B858-1DF5901FC4E4}"/>
              </a:ext>
            </a:extLst>
          </p:cNvPr>
          <p:cNvPicPr>
            <a:picLocks noChangeAspect="1"/>
          </p:cNvPicPr>
          <p:nvPr/>
        </p:nvPicPr>
        <p:blipFill rotWithShape="1">
          <a:blip r:embed="rId3"/>
          <a:srcRect l="-48" r="-48"/>
          <a:stretch/>
        </p:blipFill>
        <p:spPr>
          <a:xfrm>
            <a:off x="9197408" y="3090740"/>
            <a:ext cx="1059676" cy="548108"/>
          </a:xfrm>
          <a:prstGeom prst="roundRect">
            <a:avLst/>
          </a:prstGeom>
        </p:spPr>
      </p:pic>
      <p:sp>
        <p:nvSpPr>
          <p:cNvPr id="16" name="Losango 15">
            <a:extLst>
              <a:ext uri="{FF2B5EF4-FFF2-40B4-BE49-F238E27FC236}">
                <a16:creationId xmlns:a16="http://schemas.microsoft.com/office/drawing/2014/main" id="{F90C2BFB-AC07-46C3-8040-FCE7FF485017}"/>
              </a:ext>
            </a:extLst>
          </p:cNvPr>
          <p:cNvSpPr/>
          <p:nvPr/>
        </p:nvSpPr>
        <p:spPr>
          <a:xfrm>
            <a:off x="6897127" y="5761361"/>
            <a:ext cx="564829" cy="59146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Gráfico 10">
            <a:extLst>
              <a:ext uri="{FF2B5EF4-FFF2-40B4-BE49-F238E27FC236}">
                <a16:creationId xmlns:a16="http://schemas.microsoft.com/office/drawing/2014/main" id="{954DCC80-176A-44F0-B624-A3D94A39E5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320160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E4DFC5F-19BE-47C8-B7A8-3FDD787900FB}"/>
              </a:ext>
            </a:extLst>
          </p:cNvPr>
          <p:cNvSpPr/>
          <p:nvPr/>
        </p:nvSpPr>
        <p:spPr>
          <a:xfrm>
            <a:off x="-1" y="-1"/>
            <a:ext cx="3826933" cy="3465513"/>
          </a:xfrm>
          <a:prstGeom prst="rect">
            <a:avLst/>
          </a:prstGeom>
          <a:solidFill>
            <a:srgbClr val="037EA3">
              <a:alpha val="45000"/>
            </a:srgbClr>
          </a:solidFill>
          <a:ln>
            <a:solidFill>
              <a:srgbClr val="037EA3">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AA26E32-3439-441E-AFB1-C3ADA40CCDFE}"/>
              </a:ext>
            </a:extLst>
          </p:cNvPr>
          <p:cNvSpPr txBox="1"/>
          <p:nvPr/>
        </p:nvSpPr>
        <p:spPr>
          <a:xfrm>
            <a:off x="8229601" y="3587643"/>
            <a:ext cx="3962399" cy="2532681"/>
          </a:xfrm>
          <a:prstGeom prst="rect">
            <a:avLst/>
          </a:prstGeom>
          <a:noFill/>
        </p:spPr>
        <p:txBody>
          <a:bodyPr wrap="square">
            <a:spAutoFit/>
          </a:bodyPr>
          <a:lstStyle/>
          <a:p>
            <a:pPr algn="ctr" fontAlgn="base">
              <a:lnSpc>
                <a:spcPct val="150000"/>
              </a:lnSpc>
              <a:spcBef>
                <a:spcPts val="1350"/>
              </a:spcBef>
            </a:pPr>
            <a:r>
              <a:rPr lang="pt-BR" sz="1800" b="1" i="1" dirty="0">
                <a:effectLst/>
                <a:latin typeface="Century Gothic" panose="020B0502020202020204" pitchFamily="34" charset="0"/>
                <a:ea typeface="Times New Roman" panose="02020603050405020304" pitchFamily="18" charset="0"/>
              </a:rPr>
              <a:t>"É uma maneira de ajudar as pessoas a se conectarem e se ajudarem enquanto podem . É animador </a:t>
            </a:r>
            <a:r>
              <a:rPr lang="pt-BR" b="1" i="1" dirty="0">
                <a:latin typeface="Century Gothic" panose="020B0502020202020204" pitchFamily="34" charset="0"/>
                <a:ea typeface="Times New Roman" panose="02020603050405020304" pitchFamily="18" charset="0"/>
              </a:rPr>
              <a:t>saber que existe</a:t>
            </a:r>
            <a:r>
              <a:rPr lang="pt-BR" sz="1800" b="1" i="1" dirty="0">
                <a:effectLst/>
                <a:latin typeface="Century Gothic" panose="020B0502020202020204" pitchFamily="34" charset="0"/>
                <a:ea typeface="Times New Roman" panose="02020603050405020304" pitchFamily="18" charset="0"/>
              </a:rPr>
              <a:t> uma onda de solidariedade e apoio mútuo nos últimos tempos“. </a:t>
            </a:r>
            <a:endParaRPr lang="pt-BR" sz="1600" b="1" i="1" dirty="0">
              <a:effectLst/>
              <a:latin typeface="Century Gothic" panose="020B0502020202020204" pitchFamily="34" charset="0"/>
              <a:ea typeface="Calibri" panose="020F0502020204030204" pitchFamily="34" charset="0"/>
            </a:endParaRPr>
          </a:p>
        </p:txBody>
      </p:sp>
      <p:sp>
        <p:nvSpPr>
          <p:cNvPr id="6" name="Retângulo 5">
            <a:extLst>
              <a:ext uri="{FF2B5EF4-FFF2-40B4-BE49-F238E27FC236}">
                <a16:creationId xmlns:a16="http://schemas.microsoft.com/office/drawing/2014/main" id="{57B7DA22-3654-49CC-BE3A-AA9B418C4AA2}"/>
              </a:ext>
            </a:extLst>
          </p:cNvPr>
          <p:cNvSpPr/>
          <p:nvPr/>
        </p:nvSpPr>
        <p:spPr>
          <a:xfrm>
            <a:off x="8229601" y="0"/>
            <a:ext cx="3962399" cy="3465513"/>
          </a:xfrm>
          <a:prstGeom prst="rect">
            <a:avLst/>
          </a:prstGeom>
          <a:solidFill>
            <a:srgbClr val="FB7369">
              <a:alpha val="45000"/>
            </a:srgbClr>
          </a:solidFill>
          <a:ln>
            <a:solidFill>
              <a:srgbClr val="FB7369">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C2E2DB11-7A30-41D9-9B6F-DB9EF2E9BEE4}"/>
              </a:ext>
            </a:extLst>
          </p:cNvPr>
          <p:cNvSpPr/>
          <p:nvPr/>
        </p:nvSpPr>
        <p:spPr>
          <a:xfrm>
            <a:off x="3826933" y="-1"/>
            <a:ext cx="4402668" cy="3465513"/>
          </a:xfrm>
          <a:prstGeom prst="rect">
            <a:avLst/>
          </a:prstGeom>
          <a:solidFill>
            <a:srgbClr val="D96525">
              <a:alpha val="80000"/>
            </a:srgbClr>
          </a:solidFill>
          <a:ln>
            <a:solidFill>
              <a:srgbClr val="D96525">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pt-BR" sz="2000" b="1" i="1" dirty="0">
                <a:solidFill>
                  <a:schemeClr val="bg1"/>
                </a:solidFill>
                <a:effectLst/>
                <a:latin typeface="Century Gothic" panose="020B0502020202020204" pitchFamily="34" charset="0"/>
                <a:ea typeface="Times New Roman" panose="02020603050405020304" pitchFamily="18" charset="0"/>
              </a:rPr>
              <a:t>Para </a:t>
            </a:r>
            <a:r>
              <a:rPr lang="pt-BR" sz="2000" b="1" i="1" dirty="0">
                <a:solidFill>
                  <a:schemeClr val="bg1"/>
                </a:solidFill>
                <a:latin typeface="Century Gothic" panose="020B0502020202020204" pitchFamily="34" charset="0"/>
                <a:ea typeface="Times New Roman" panose="02020603050405020304" pitchFamily="18" charset="0"/>
              </a:rPr>
              <a:t>nós</a:t>
            </a:r>
            <a:r>
              <a:rPr lang="pt-BR" sz="2000" b="1" i="1" dirty="0">
                <a:solidFill>
                  <a:schemeClr val="bg1"/>
                </a:solidFill>
                <a:effectLst/>
                <a:latin typeface="Century Gothic" panose="020B0502020202020204" pitchFamily="34" charset="0"/>
                <a:ea typeface="Times New Roman" panose="02020603050405020304" pitchFamily="18" charset="0"/>
              </a:rPr>
              <a:t>, as redes sociais e outras formas de comunicação digital exercem um papel importante em criar um "senso de solidariedade e apoio social".</a:t>
            </a:r>
            <a:endParaRPr lang="pt-BR" sz="2000" b="1" i="1" dirty="0">
              <a:solidFill>
                <a:schemeClr val="bg1"/>
              </a:solidFill>
              <a:latin typeface="Century Gothic" panose="020B0502020202020204" pitchFamily="34" charset="0"/>
            </a:endParaRPr>
          </a:p>
        </p:txBody>
      </p:sp>
      <p:pic>
        <p:nvPicPr>
          <p:cNvPr id="10" name="Imagem 9">
            <a:extLst>
              <a:ext uri="{FF2B5EF4-FFF2-40B4-BE49-F238E27FC236}">
                <a16:creationId xmlns:a16="http://schemas.microsoft.com/office/drawing/2014/main" id="{CADD51E1-5F66-4094-8359-58313A68E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69254"/>
            <a:ext cx="3588903" cy="2392602"/>
          </a:xfrm>
          <a:prstGeom prst="rect">
            <a:avLst/>
          </a:prstGeom>
          <a:effectLst>
            <a:outerShdw blurRad="50800" dist="38100" dir="5400000" algn="t" rotWithShape="0">
              <a:prstClr val="black">
                <a:alpha val="40000"/>
              </a:prstClr>
            </a:outerShdw>
          </a:effectLst>
        </p:spPr>
      </p:pic>
      <p:sp>
        <p:nvSpPr>
          <p:cNvPr id="12" name="Retângulo 11">
            <a:extLst>
              <a:ext uri="{FF2B5EF4-FFF2-40B4-BE49-F238E27FC236}">
                <a16:creationId xmlns:a16="http://schemas.microsoft.com/office/drawing/2014/main" id="{35950BC6-A1E6-40C8-86FD-17491D313C6F}"/>
              </a:ext>
            </a:extLst>
          </p:cNvPr>
          <p:cNvSpPr/>
          <p:nvPr/>
        </p:nvSpPr>
        <p:spPr>
          <a:xfrm>
            <a:off x="3826932" y="3465513"/>
            <a:ext cx="4402668" cy="3392487"/>
          </a:xfrm>
          <a:prstGeom prst="rect">
            <a:avLst/>
          </a:prstGeom>
          <a:solidFill>
            <a:srgbClr val="F09435">
              <a:alpha val="80000"/>
            </a:srgbClr>
          </a:solidFill>
          <a:ln>
            <a:solidFill>
              <a:srgbClr val="D96525">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2000" b="1" i="1" dirty="0">
              <a:solidFill>
                <a:schemeClr val="bg1"/>
              </a:solidFill>
              <a:latin typeface="Century Gothic" panose="020B0502020202020204" pitchFamily="34" charset="0"/>
            </a:endParaRPr>
          </a:p>
        </p:txBody>
      </p:sp>
      <p:sp>
        <p:nvSpPr>
          <p:cNvPr id="15" name="CaixaDeTexto 14">
            <a:extLst>
              <a:ext uri="{FF2B5EF4-FFF2-40B4-BE49-F238E27FC236}">
                <a16:creationId xmlns:a16="http://schemas.microsoft.com/office/drawing/2014/main" id="{490D8F81-5240-4E11-96C8-D0FEFB36B3ED}"/>
              </a:ext>
            </a:extLst>
          </p:cNvPr>
          <p:cNvSpPr txBox="1"/>
          <p:nvPr/>
        </p:nvSpPr>
        <p:spPr>
          <a:xfrm>
            <a:off x="625700" y="4853983"/>
            <a:ext cx="2337499" cy="584775"/>
          </a:xfrm>
          <a:prstGeom prst="rect">
            <a:avLst/>
          </a:prstGeom>
          <a:noFill/>
        </p:spPr>
        <p:txBody>
          <a:bodyPr wrap="none" rtlCol="0">
            <a:spAutoFit/>
          </a:bodyPr>
          <a:lstStyle/>
          <a:p>
            <a:r>
              <a:rPr lang="pt-BR" sz="3200" b="1" i="1" dirty="0">
                <a:latin typeface="Century Gothic" panose="020B0502020202020204" pitchFamily="34" charset="0"/>
              </a:rPr>
              <a:t>Conclusão</a:t>
            </a:r>
          </a:p>
        </p:txBody>
      </p:sp>
      <p:pic>
        <p:nvPicPr>
          <p:cNvPr id="17" name="Imagem 16">
            <a:extLst>
              <a:ext uri="{FF2B5EF4-FFF2-40B4-BE49-F238E27FC236}">
                <a16:creationId xmlns:a16="http://schemas.microsoft.com/office/drawing/2014/main" id="{29450730-0B0D-4D02-9CF7-F3D6CCE4A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586" y="-561286"/>
            <a:ext cx="2910428" cy="4365642"/>
          </a:xfrm>
          <a:prstGeom prst="rect">
            <a:avLst/>
          </a:prstGeom>
          <a:effectLst>
            <a:outerShdw blurRad="50800" dist="38100" dir="5400000" algn="t" rotWithShape="0">
              <a:prstClr val="black">
                <a:alpha val="40000"/>
              </a:prstClr>
            </a:outerShdw>
          </a:effectLst>
        </p:spPr>
      </p:pic>
      <p:sp>
        <p:nvSpPr>
          <p:cNvPr id="19" name="Losango 18">
            <a:extLst>
              <a:ext uri="{FF2B5EF4-FFF2-40B4-BE49-F238E27FC236}">
                <a16:creationId xmlns:a16="http://schemas.microsoft.com/office/drawing/2014/main" id="{ED2C034E-F3DF-4D0D-BBA4-3434D4426F4C}"/>
              </a:ext>
            </a:extLst>
          </p:cNvPr>
          <p:cNvSpPr/>
          <p:nvPr/>
        </p:nvSpPr>
        <p:spPr>
          <a:xfrm>
            <a:off x="1105293" y="5438758"/>
            <a:ext cx="453813" cy="413879"/>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Losango 20">
            <a:extLst>
              <a:ext uri="{FF2B5EF4-FFF2-40B4-BE49-F238E27FC236}">
                <a16:creationId xmlns:a16="http://schemas.microsoft.com/office/drawing/2014/main" id="{6B80778F-D796-4B5E-B63E-456EBAC82F2B}"/>
              </a:ext>
            </a:extLst>
          </p:cNvPr>
          <p:cNvSpPr/>
          <p:nvPr/>
        </p:nvSpPr>
        <p:spPr>
          <a:xfrm>
            <a:off x="1585353" y="5438758"/>
            <a:ext cx="453813" cy="413879"/>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Losango 22">
            <a:extLst>
              <a:ext uri="{FF2B5EF4-FFF2-40B4-BE49-F238E27FC236}">
                <a16:creationId xmlns:a16="http://schemas.microsoft.com/office/drawing/2014/main" id="{DEFCCD8D-8651-4200-9707-4586887D298E}"/>
              </a:ext>
            </a:extLst>
          </p:cNvPr>
          <p:cNvSpPr/>
          <p:nvPr/>
        </p:nvSpPr>
        <p:spPr>
          <a:xfrm>
            <a:off x="2065413" y="5438758"/>
            <a:ext cx="453813" cy="413879"/>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 name="Imagem 24">
            <a:extLst>
              <a:ext uri="{FF2B5EF4-FFF2-40B4-BE49-F238E27FC236}">
                <a16:creationId xmlns:a16="http://schemas.microsoft.com/office/drawing/2014/main" id="{04BD78F4-BD0D-4D97-9E6E-DEF2DC3F4C9C}"/>
              </a:ext>
            </a:extLst>
          </p:cNvPr>
          <p:cNvPicPr>
            <a:picLocks noChangeAspect="1"/>
          </p:cNvPicPr>
          <p:nvPr/>
        </p:nvPicPr>
        <p:blipFill rotWithShape="1">
          <a:blip r:embed="rId4"/>
          <a:srcRect l="-48" r="-48"/>
          <a:stretch/>
        </p:blipFill>
        <p:spPr>
          <a:xfrm>
            <a:off x="9762242" y="1347481"/>
            <a:ext cx="1059676" cy="548108"/>
          </a:xfrm>
          <a:prstGeom prst="roundRect">
            <a:avLst/>
          </a:prstGeom>
        </p:spPr>
      </p:pic>
      <p:pic>
        <p:nvPicPr>
          <p:cNvPr id="3" name="Gráfico 2">
            <a:extLst>
              <a:ext uri="{FF2B5EF4-FFF2-40B4-BE49-F238E27FC236}">
                <a16:creationId xmlns:a16="http://schemas.microsoft.com/office/drawing/2014/main" id="{68E8F1CF-07C4-4083-9C8D-356539EB9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3046094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Losango 18">
            <a:extLst>
              <a:ext uri="{FF2B5EF4-FFF2-40B4-BE49-F238E27FC236}">
                <a16:creationId xmlns:a16="http://schemas.microsoft.com/office/drawing/2014/main" id="{FCBBD8E2-2AFF-4FEA-AC14-CD5FCC8ACDE7}"/>
              </a:ext>
            </a:extLst>
          </p:cNvPr>
          <p:cNvSpPr/>
          <p:nvPr/>
        </p:nvSpPr>
        <p:spPr>
          <a:xfrm>
            <a:off x="6689463" y="5154419"/>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F2DD87A6-7FA1-465B-93C7-5ED4E4D9F355}"/>
              </a:ext>
            </a:extLst>
          </p:cNvPr>
          <p:cNvSpPr/>
          <p:nvPr/>
        </p:nvSpPr>
        <p:spPr>
          <a:xfrm>
            <a:off x="3997063" y="2982675"/>
            <a:ext cx="1252270" cy="1203092"/>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Losango 15">
            <a:extLst>
              <a:ext uri="{FF2B5EF4-FFF2-40B4-BE49-F238E27FC236}">
                <a16:creationId xmlns:a16="http://schemas.microsoft.com/office/drawing/2014/main" id="{79C823BB-F11D-4622-8A93-F4AADF840D86}"/>
              </a:ext>
            </a:extLst>
          </p:cNvPr>
          <p:cNvSpPr/>
          <p:nvPr/>
        </p:nvSpPr>
        <p:spPr>
          <a:xfrm>
            <a:off x="10488174" y="1798612"/>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Losango 22">
            <a:extLst>
              <a:ext uri="{FF2B5EF4-FFF2-40B4-BE49-F238E27FC236}">
                <a16:creationId xmlns:a16="http://schemas.microsoft.com/office/drawing/2014/main" id="{AFA4A145-07FF-45A6-B0C0-60370AFBCC1D}"/>
              </a:ext>
            </a:extLst>
          </p:cNvPr>
          <p:cNvSpPr/>
          <p:nvPr/>
        </p:nvSpPr>
        <p:spPr>
          <a:xfrm>
            <a:off x="1901093" y="1307939"/>
            <a:ext cx="749510" cy="79504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Losango 28">
            <a:extLst>
              <a:ext uri="{FF2B5EF4-FFF2-40B4-BE49-F238E27FC236}">
                <a16:creationId xmlns:a16="http://schemas.microsoft.com/office/drawing/2014/main" id="{9DA3DA51-20C8-41B4-94EB-0C172ADDFCAD}"/>
              </a:ext>
            </a:extLst>
          </p:cNvPr>
          <p:cNvSpPr/>
          <p:nvPr/>
        </p:nvSpPr>
        <p:spPr>
          <a:xfrm>
            <a:off x="450469" y="5018303"/>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Losango 30">
            <a:extLst>
              <a:ext uri="{FF2B5EF4-FFF2-40B4-BE49-F238E27FC236}">
                <a16:creationId xmlns:a16="http://schemas.microsoft.com/office/drawing/2014/main" id="{F2463C94-B517-4615-A897-073749AEAD58}"/>
              </a:ext>
            </a:extLst>
          </p:cNvPr>
          <p:cNvSpPr/>
          <p:nvPr/>
        </p:nvSpPr>
        <p:spPr>
          <a:xfrm>
            <a:off x="9497598" y="1169043"/>
            <a:ext cx="456630" cy="44285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Losango 32">
            <a:extLst>
              <a:ext uri="{FF2B5EF4-FFF2-40B4-BE49-F238E27FC236}">
                <a16:creationId xmlns:a16="http://schemas.microsoft.com/office/drawing/2014/main" id="{2059FCB9-09DD-4D62-8203-9F40B2C9579F}"/>
              </a:ext>
            </a:extLst>
          </p:cNvPr>
          <p:cNvSpPr/>
          <p:nvPr/>
        </p:nvSpPr>
        <p:spPr>
          <a:xfrm>
            <a:off x="9954228" y="4572001"/>
            <a:ext cx="2068448" cy="2102988"/>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Losango 34">
            <a:extLst>
              <a:ext uri="{FF2B5EF4-FFF2-40B4-BE49-F238E27FC236}">
                <a16:creationId xmlns:a16="http://schemas.microsoft.com/office/drawing/2014/main" id="{1A16AA3A-39E3-4153-8F09-78D536758A60}"/>
              </a:ext>
            </a:extLst>
          </p:cNvPr>
          <p:cNvSpPr/>
          <p:nvPr/>
        </p:nvSpPr>
        <p:spPr>
          <a:xfrm>
            <a:off x="61193" y="0"/>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250E7A26-C0A6-4AE3-97FD-606333CA56F1}"/>
              </a:ext>
            </a:extLst>
          </p:cNvPr>
          <p:cNvSpPr/>
          <p:nvPr/>
        </p:nvSpPr>
        <p:spPr>
          <a:xfrm>
            <a:off x="0" y="0"/>
            <a:ext cx="3941731" cy="6858000"/>
          </a:xfrm>
          <a:prstGeom prst="rect">
            <a:avLst/>
          </a:prstGeom>
          <a:solidFill>
            <a:srgbClr val="F09435">
              <a:alpha val="62000"/>
            </a:srgbClr>
          </a:solidFill>
          <a:ln>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5BF0F928-2203-4C5D-B59D-D12D96A7FAA8}"/>
              </a:ext>
            </a:extLst>
          </p:cNvPr>
          <p:cNvSpPr/>
          <p:nvPr/>
        </p:nvSpPr>
        <p:spPr>
          <a:xfrm>
            <a:off x="3952756" y="0"/>
            <a:ext cx="4085198" cy="6858000"/>
          </a:xfrm>
          <a:prstGeom prst="rect">
            <a:avLst/>
          </a:prstGeom>
          <a:solidFill>
            <a:srgbClr val="037EA3">
              <a:alpha val="34000"/>
            </a:srgbClr>
          </a:solidFill>
          <a:ln>
            <a:solidFill>
              <a:srgbClr val="037EA3">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384B8DFE-EFFE-4F98-AC76-F4A634D9A171}"/>
              </a:ext>
            </a:extLst>
          </p:cNvPr>
          <p:cNvSpPr/>
          <p:nvPr/>
        </p:nvSpPr>
        <p:spPr>
          <a:xfrm>
            <a:off x="8037955" y="-1"/>
            <a:ext cx="4154046" cy="6858000"/>
          </a:xfrm>
          <a:prstGeom prst="rect">
            <a:avLst/>
          </a:prstGeom>
          <a:solidFill>
            <a:srgbClr val="FB7369">
              <a:alpha val="39000"/>
            </a:srgbClr>
          </a:solidFill>
          <a:ln>
            <a:solidFill>
              <a:srgbClr val="FB7369">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a:extLst>
              <a:ext uri="{FF2B5EF4-FFF2-40B4-BE49-F238E27FC236}">
                <a16:creationId xmlns:a16="http://schemas.microsoft.com/office/drawing/2014/main" id="{6A31631A-AED7-4C79-A4AE-C0E919915AD1}"/>
              </a:ext>
            </a:extLst>
          </p:cNvPr>
          <p:cNvSpPr txBox="1"/>
          <p:nvPr/>
        </p:nvSpPr>
        <p:spPr>
          <a:xfrm>
            <a:off x="3321743" y="2767280"/>
            <a:ext cx="5851282" cy="1323439"/>
          </a:xfrm>
          <a:prstGeom prst="rect">
            <a:avLst/>
          </a:prstGeom>
          <a:noFill/>
        </p:spPr>
        <p:txBody>
          <a:bodyPr wrap="none" rtlCol="0">
            <a:spAutoFit/>
          </a:bodyPr>
          <a:lstStyle/>
          <a:p>
            <a:r>
              <a:rPr lang="pt-BR" sz="8000" b="1" i="1" dirty="0">
                <a:latin typeface="Century Gothic" panose="020B0502020202020204" pitchFamily="34" charset="0"/>
              </a:rPr>
              <a:t>Obrigado ! </a:t>
            </a:r>
          </a:p>
        </p:txBody>
      </p:sp>
      <p:pic>
        <p:nvPicPr>
          <p:cNvPr id="2" name="Gráfico 1">
            <a:extLst>
              <a:ext uri="{FF2B5EF4-FFF2-40B4-BE49-F238E27FC236}">
                <a16:creationId xmlns:a16="http://schemas.microsoft.com/office/drawing/2014/main" id="{B0A53E3F-260B-425C-86F6-00505CE36E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211217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osango 21">
            <a:extLst>
              <a:ext uri="{FF2B5EF4-FFF2-40B4-BE49-F238E27FC236}">
                <a16:creationId xmlns:a16="http://schemas.microsoft.com/office/drawing/2014/main" id="{494702EE-B3E6-4E89-9412-3D34906A8905}"/>
              </a:ext>
            </a:extLst>
          </p:cNvPr>
          <p:cNvSpPr/>
          <p:nvPr/>
        </p:nvSpPr>
        <p:spPr>
          <a:xfrm>
            <a:off x="163746" y="145529"/>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osango 19">
            <a:extLst>
              <a:ext uri="{FF2B5EF4-FFF2-40B4-BE49-F238E27FC236}">
                <a16:creationId xmlns:a16="http://schemas.microsoft.com/office/drawing/2014/main" id="{DD673299-B6A2-4830-8E55-03FF558B2333}"/>
              </a:ext>
            </a:extLst>
          </p:cNvPr>
          <p:cNvSpPr/>
          <p:nvPr/>
        </p:nvSpPr>
        <p:spPr>
          <a:xfrm>
            <a:off x="10522837" y="4775198"/>
            <a:ext cx="525317" cy="53339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E98EBDC2-6BB9-42A6-B92E-86A901692D1C}"/>
              </a:ext>
            </a:extLst>
          </p:cNvPr>
          <p:cNvSpPr/>
          <p:nvPr/>
        </p:nvSpPr>
        <p:spPr>
          <a:xfrm>
            <a:off x="6860602" y="1138294"/>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8CA29F4B-3EA3-491C-A8ED-F091C8D152D4}"/>
              </a:ext>
            </a:extLst>
          </p:cNvPr>
          <p:cNvSpPr/>
          <p:nvPr/>
        </p:nvSpPr>
        <p:spPr>
          <a:xfrm>
            <a:off x="506286" y="505178"/>
            <a:ext cx="5619291" cy="5847643"/>
          </a:xfrm>
          <a:prstGeom prst="rect">
            <a:avLst/>
          </a:prstGeom>
          <a:solidFill>
            <a:srgbClr val="037EA3">
              <a:alpha val="28000"/>
            </a:srgbClr>
          </a:solidFill>
          <a:ln>
            <a:solidFill>
              <a:srgbClr val="037EA3">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Losango 5">
            <a:extLst>
              <a:ext uri="{FF2B5EF4-FFF2-40B4-BE49-F238E27FC236}">
                <a16:creationId xmlns:a16="http://schemas.microsoft.com/office/drawing/2014/main" id="{878DBD12-0547-4C3E-8BBC-BF4377316AD4}"/>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Losango 7">
            <a:extLst>
              <a:ext uri="{FF2B5EF4-FFF2-40B4-BE49-F238E27FC236}">
                <a16:creationId xmlns:a16="http://schemas.microsoft.com/office/drawing/2014/main" id="{C4BB842A-EF4D-4725-A2F1-8716781B7885}"/>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Losango 9">
            <a:extLst>
              <a:ext uri="{FF2B5EF4-FFF2-40B4-BE49-F238E27FC236}">
                <a16:creationId xmlns:a16="http://schemas.microsoft.com/office/drawing/2014/main" id="{059583D9-0A89-4364-866B-48F3AE009ED3}"/>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45F30E48-DEA0-48CC-A8B2-A8799449C483}"/>
              </a:ext>
            </a:extLst>
          </p:cNvPr>
          <p:cNvSpPr/>
          <p:nvPr/>
        </p:nvSpPr>
        <p:spPr>
          <a:xfrm>
            <a:off x="3499556" y="1755246"/>
            <a:ext cx="4143022" cy="3420534"/>
          </a:xfrm>
          <a:prstGeom prst="rect">
            <a:avLst/>
          </a:prstGeom>
          <a:solidFill>
            <a:srgbClr val="FB7369"/>
          </a:solidFill>
          <a:ln>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E42D8BE8-BF60-4329-8088-FA91CA9D4CF9}"/>
              </a:ext>
            </a:extLst>
          </p:cNvPr>
          <p:cNvSpPr txBox="1"/>
          <p:nvPr/>
        </p:nvSpPr>
        <p:spPr>
          <a:xfrm>
            <a:off x="2884018" y="3638848"/>
            <a:ext cx="5461564" cy="584775"/>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pt-BR" sz="3200" b="1" i="1" dirty="0">
                <a:solidFill>
                  <a:schemeClr val="bg1"/>
                </a:solidFill>
                <a:latin typeface="Century Gothic" panose="020B0502020202020204" pitchFamily="34" charset="0"/>
              </a:rPr>
              <a:t>Contextualização</a:t>
            </a:r>
          </a:p>
        </p:txBody>
      </p:sp>
      <p:sp>
        <p:nvSpPr>
          <p:cNvPr id="5" name="Losango 4">
            <a:extLst>
              <a:ext uri="{FF2B5EF4-FFF2-40B4-BE49-F238E27FC236}">
                <a16:creationId xmlns:a16="http://schemas.microsoft.com/office/drawing/2014/main" id="{36A1A0C3-FAD0-4B70-ACFD-9E1730317B94}"/>
              </a:ext>
            </a:extLst>
          </p:cNvPr>
          <p:cNvSpPr/>
          <p:nvPr/>
        </p:nvSpPr>
        <p:spPr>
          <a:xfrm>
            <a:off x="6100093"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Losango 6">
            <a:extLst>
              <a:ext uri="{FF2B5EF4-FFF2-40B4-BE49-F238E27FC236}">
                <a16:creationId xmlns:a16="http://schemas.microsoft.com/office/drawing/2014/main" id="{CA4FC0F2-09C7-4300-9D27-E223585C539B}"/>
              </a:ext>
            </a:extLst>
          </p:cNvPr>
          <p:cNvSpPr/>
          <p:nvPr/>
        </p:nvSpPr>
        <p:spPr>
          <a:xfrm>
            <a:off x="5167337"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Losango 8">
            <a:extLst>
              <a:ext uri="{FF2B5EF4-FFF2-40B4-BE49-F238E27FC236}">
                <a16:creationId xmlns:a16="http://schemas.microsoft.com/office/drawing/2014/main" id="{D3EAF085-8D1F-4DDB-B5DC-426513FA0396}"/>
              </a:ext>
            </a:extLst>
          </p:cNvPr>
          <p:cNvSpPr/>
          <p:nvPr/>
        </p:nvSpPr>
        <p:spPr>
          <a:xfrm>
            <a:off x="4234581"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529FAB9-D872-41EF-A4C8-199BED284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578" y="456462"/>
            <a:ext cx="4012068" cy="6018101"/>
          </a:xfrm>
          <a:prstGeom prst="rect">
            <a:avLst/>
          </a:prstGeom>
          <a:effectLst>
            <a:outerShdw blurRad="50800" dist="38100" dir="5400000" algn="t" rotWithShape="0">
              <a:prstClr val="black">
                <a:alpha val="40000"/>
              </a:prstClr>
            </a:outerShdw>
          </a:effectLst>
        </p:spPr>
      </p:pic>
      <p:pic>
        <p:nvPicPr>
          <p:cNvPr id="13" name="Imagem 12">
            <a:extLst>
              <a:ext uri="{FF2B5EF4-FFF2-40B4-BE49-F238E27FC236}">
                <a16:creationId xmlns:a16="http://schemas.microsoft.com/office/drawing/2014/main" id="{F1C1F0C2-6274-4DFD-B858-1DF5901FC4E4}"/>
              </a:ext>
            </a:extLst>
          </p:cNvPr>
          <p:cNvPicPr>
            <a:picLocks noChangeAspect="1"/>
          </p:cNvPicPr>
          <p:nvPr/>
        </p:nvPicPr>
        <p:blipFill rotWithShape="1">
          <a:blip r:embed="rId3"/>
          <a:srcRect l="-48" r="-48"/>
          <a:stretch/>
        </p:blipFill>
        <p:spPr>
          <a:xfrm>
            <a:off x="9197408" y="3090740"/>
            <a:ext cx="1059676" cy="548108"/>
          </a:xfrm>
          <a:prstGeom prst="roundRect">
            <a:avLst/>
          </a:prstGeom>
        </p:spPr>
      </p:pic>
      <p:sp>
        <p:nvSpPr>
          <p:cNvPr id="16" name="Losango 15">
            <a:extLst>
              <a:ext uri="{FF2B5EF4-FFF2-40B4-BE49-F238E27FC236}">
                <a16:creationId xmlns:a16="http://schemas.microsoft.com/office/drawing/2014/main" id="{F90C2BFB-AC07-46C3-8040-FCE7FF485017}"/>
              </a:ext>
            </a:extLst>
          </p:cNvPr>
          <p:cNvSpPr/>
          <p:nvPr/>
        </p:nvSpPr>
        <p:spPr>
          <a:xfrm>
            <a:off x="6897127" y="5761361"/>
            <a:ext cx="564829" cy="59146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Gráfico 10">
            <a:extLst>
              <a:ext uri="{FF2B5EF4-FFF2-40B4-BE49-F238E27FC236}">
                <a16:creationId xmlns:a16="http://schemas.microsoft.com/office/drawing/2014/main" id="{09FCDC49-0889-4D50-B7BB-BED58B9A59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351712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aixaDeTexto 37">
            <a:extLst>
              <a:ext uri="{FF2B5EF4-FFF2-40B4-BE49-F238E27FC236}">
                <a16:creationId xmlns:a16="http://schemas.microsoft.com/office/drawing/2014/main" id="{3B74ED72-B214-48C5-BCF8-AB6E14404535}"/>
              </a:ext>
            </a:extLst>
          </p:cNvPr>
          <p:cNvSpPr txBox="1"/>
          <p:nvPr/>
        </p:nvSpPr>
        <p:spPr>
          <a:xfrm>
            <a:off x="4470401" y="2606157"/>
            <a:ext cx="7222830" cy="2446824"/>
          </a:xfrm>
          <a:prstGeom prst="rect">
            <a:avLst/>
          </a:prstGeom>
          <a:noFill/>
        </p:spPr>
        <p:txBody>
          <a:bodyPr wrap="square">
            <a:spAutoFit/>
          </a:bodyPr>
          <a:lstStyle/>
          <a:p>
            <a:pPr marL="742950" lvl="1" indent="-285750" algn="ctr">
              <a:lnSpc>
                <a:spcPct val="150000"/>
              </a:lnSpc>
              <a:buFont typeface="Arial" panose="020B0604020202020204" pitchFamily="34" charset="0"/>
              <a:buChar char="•"/>
            </a:pPr>
            <a:r>
              <a:rPr lang="pt-PT" i="1" dirty="0">
                <a:solidFill>
                  <a:srgbClr val="000000"/>
                </a:solidFill>
                <a:effectLst/>
                <a:latin typeface="Century Gothic" panose="020B0502020202020204" pitchFamily="34" charset="0"/>
                <a:ea typeface="Calibri" panose="020F0502020204030204" pitchFamily="34" charset="0"/>
              </a:rPr>
              <a:t>O mercado global de API’s vem crescendo cada vez mais.</a:t>
            </a:r>
          </a:p>
          <a:p>
            <a:pPr marL="742950" lvl="1" indent="-285750" algn="ctr">
              <a:lnSpc>
                <a:spcPct val="150000"/>
              </a:lnSpc>
              <a:buFont typeface="Arial" panose="020B0604020202020204" pitchFamily="34" charset="0"/>
              <a:buChar char="•"/>
            </a:pPr>
            <a:r>
              <a:rPr lang="pt-PT" i="1" dirty="0">
                <a:solidFill>
                  <a:srgbClr val="000000"/>
                </a:solidFill>
                <a:effectLst/>
                <a:latin typeface="Century Gothic" panose="020B0502020202020204" pitchFamily="34" charset="0"/>
                <a:ea typeface="Calibri" panose="020F0502020204030204" pitchFamily="34" charset="0"/>
              </a:rPr>
              <a:t> Dado o cenário atual do pais, temos como projeto uma solução API para compras e venda de serviços para moradores locais em grupo de risco.</a:t>
            </a:r>
            <a:endParaRPr lang="pt-BR" sz="1800" dirty="0">
              <a:effectLst/>
              <a:latin typeface="Calibri" panose="020F0502020204030204" pitchFamily="34" charset="0"/>
              <a:ea typeface="Calibri" panose="020F0502020204030204" pitchFamily="34" charset="0"/>
            </a:endParaRPr>
          </a:p>
          <a:p>
            <a:pPr algn="ctr"/>
            <a:endParaRPr lang="pt-BR" i="1" dirty="0">
              <a:latin typeface="Century Gothic" panose="020B0502020202020204" pitchFamily="34" charset="0"/>
            </a:endParaRPr>
          </a:p>
        </p:txBody>
      </p:sp>
      <p:sp>
        <p:nvSpPr>
          <p:cNvPr id="40" name="Losango 39">
            <a:extLst>
              <a:ext uri="{FF2B5EF4-FFF2-40B4-BE49-F238E27FC236}">
                <a16:creationId xmlns:a16="http://schemas.microsoft.com/office/drawing/2014/main" id="{B1887760-3758-45B2-BD9B-A705ABD580D5}"/>
              </a:ext>
            </a:extLst>
          </p:cNvPr>
          <p:cNvSpPr/>
          <p:nvPr/>
        </p:nvSpPr>
        <p:spPr>
          <a:xfrm>
            <a:off x="11122859" y="296017"/>
            <a:ext cx="480060" cy="457200"/>
          </a:xfrm>
          <a:prstGeom prst="diamond">
            <a:avLst/>
          </a:prstGeom>
          <a:noFill/>
          <a:ln w="57150">
            <a:solidFill>
              <a:srgbClr val="F094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Losango 41">
            <a:extLst>
              <a:ext uri="{FF2B5EF4-FFF2-40B4-BE49-F238E27FC236}">
                <a16:creationId xmlns:a16="http://schemas.microsoft.com/office/drawing/2014/main" id="{97F2D8AD-6AF8-43D4-8EF1-80A24495FC64}"/>
              </a:ext>
            </a:extLst>
          </p:cNvPr>
          <p:cNvSpPr/>
          <p:nvPr/>
        </p:nvSpPr>
        <p:spPr>
          <a:xfrm>
            <a:off x="10126614" y="305471"/>
            <a:ext cx="480060" cy="457200"/>
          </a:xfrm>
          <a:prstGeom prst="diamond">
            <a:avLst/>
          </a:prstGeom>
          <a:noFill/>
          <a:ln w="57150">
            <a:solidFill>
              <a:srgbClr val="F094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Losango 43">
            <a:extLst>
              <a:ext uri="{FF2B5EF4-FFF2-40B4-BE49-F238E27FC236}">
                <a16:creationId xmlns:a16="http://schemas.microsoft.com/office/drawing/2014/main" id="{7116C9C2-EABE-45D7-929C-21848255548F}"/>
              </a:ext>
            </a:extLst>
          </p:cNvPr>
          <p:cNvSpPr/>
          <p:nvPr/>
        </p:nvSpPr>
        <p:spPr>
          <a:xfrm>
            <a:off x="10642799" y="305471"/>
            <a:ext cx="480060" cy="457200"/>
          </a:xfrm>
          <a:prstGeom prst="diamond">
            <a:avLst/>
          </a:prstGeom>
          <a:noFill/>
          <a:ln w="57150">
            <a:solidFill>
              <a:srgbClr val="F094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CaixaDeTexto 45">
            <a:extLst>
              <a:ext uri="{FF2B5EF4-FFF2-40B4-BE49-F238E27FC236}">
                <a16:creationId xmlns:a16="http://schemas.microsoft.com/office/drawing/2014/main" id="{14E3A63C-77D6-402F-8548-D42F52CE4268}"/>
              </a:ext>
            </a:extLst>
          </p:cNvPr>
          <p:cNvSpPr txBox="1"/>
          <p:nvPr/>
        </p:nvSpPr>
        <p:spPr>
          <a:xfrm>
            <a:off x="6990560" y="1923571"/>
            <a:ext cx="2840842" cy="461665"/>
          </a:xfrm>
          <a:prstGeom prst="rect">
            <a:avLst/>
          </a:prstGeom>
          <a:noFill/>
        </p:spPr>
        <p:txBody>
          <a:bodyPr wrap="none" rtlCol="0">
            <a:spAutoFit/>
          </a:bodyPr>
          <a:lstStyle/>
          <a:p>
            <a:r>
              <a:rPr lang="pt-BR" sz="2400" b="1" i="1" dirty="0">
                <a:latin typeface="Century Gothic" panose="020B0502020202020204" pitchFamily="34" charset="0"/>
              </a:rPr>
              <a:t>Contextualização</a:t>
            </a:r>
          </a:p>
        </p:txBody>
      </p:sp>
      <p:sp>
        <p:nvSpPr>
          <p:cNvPr id="6" name="Retângulo 5">
            <a:extLst>
              <a:ext uri="{FF2B5EF4-FFF2-40B4-BE49-F238E27FC236}">
                <a16:creationId xmlns:a16="http://schemas.microsoft.com/office/drawing/2014/main" id="{20F1EB79-2059-4472-A782-9215A685A204}"/>
              </a:ext>
            </a:extLst>
          </p:cNvPr>
          <p:cNvSpPr/>
          <p:nvPr/>
        </p:nvSpPr>
        <p:spPr>
          <a:xfrm>
            <a:off x="1" y="0"/>
            <a:ext cx="2415821" cy="6858000"/>
          </a:xfrm>
          <a:prstGeom prst="rect">
            <a:avLst/>
          </a:prstGeom>
          <a:solidFill>
            <a:srgbClr val="FB7369">
              <a:alpha val="82000"/>
            </a:srgbClr>
          </a:solidFill>
          <a:ln>
            <a:solidFill>
              <a:srgbClr val="FB7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48BBF87-469C-4D7F-B282-B99D2648D053}"/>
              </a:ext>
            </a:extLst>
          </p:cNvPr>
          <p:cNvSpPr/>
          <p:nvPr/>
        </p:nvSpPr>
        <p:spPr>
          <a:xfrm>
            <a:off x="2415822" y="0"/>
            <a:ext cx="2415821" cy="6858000"/>
          </a:xfrm>
          <a:prstGeom prst="rect">
            <a:avLst/>
          </a:prstGeom>
          <a:solidFill>
            <a:srgbClr val="F09435">
              <a:alpha val="64000"/>
            </a:srgbClr>
          </a:solidFill>
          <a:ln>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a:extLst>
              <a:ext uri="{FF2B5EF4-FFF2-40B4-BE49-F238E27FC236}">
                <a16:creationId xmlns:a16="http://schemas.microsoft.com/office/drawing/2014/main" id="{BCA409BE-60F2-474F-BD52-F945E3CF6727}"/>
              </a:ext>
            </a:extLst>
          </p:cNvPr>
          <p:cNvSpPr/>
          <p:nvPr/>
        </p:nvSpPr>
        <p:spPr>
          <a:xfrm>
            <a:off x="4380089" y="993245"/>
            <a:ext cx="7610230" cy="4944535"/>
          </a:xfrm>
          <a:prstGeom prst="rect">
            <a:avLst/>
          </a:prstGeom>
          <a:noFill/>
          <a:ln w="69850">
            <a:solidFill>
              <a:srgbClr val="037EA3">
                <a:alpha val="39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858BDCC6-271A-4EC7-9B0F-0972CF2EC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17" y="2464647"/>
            <a:ext cx="4641905" cy="3094603"/>
          </a:xfrm>
          <a:prstGeom prst="rect">
            <a:avLst/>
          </a:prstGeom>
          <a:effectLst>
            <a:outerShdw blurRad="50800" dist="38100" dir="5400000" algn="t" rotWithShape="0">
              <a:prstClr val="black">
                <a:alpha val="40000"/>
              </a:prstClr>
            </a:outerShdw>
          </a:effectLst>
        </p:spPr>
      </p:pic>
      <p:pic>
        <p:nvPicPr>
          <p:cNvPr id="2" name="Gráfico 1">
            <a:extLst>
              <a:ext uri="{FF2B5EF4-FFF2-40B4-BE49-F238E27FC236}">
                <a16:creationId xmlns:a16="http://schemas.microsoft.com/office/drawing/2014/main" id="{3B889069-BAB7-4ECB-987D-563158ED62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11037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016922B-FC94-44E8-8223-9A2F99CA7F38}"/>
              </a:ext>
            </a:extLst>
          </p:cNvPr>
          <p:cNvSpPr/>
          <p:nvPr/>
        </p:nvSpPr>
        <p:spPr>
          <a:xfrm>
            <a:off x="6132513" y="0"/>
            <a:ext cx="6059487" cy="6858000"/>
          </a:xfrm>
          <a:prstGeom prst="rect">
            <a:avLst/>
          </a:prstGeom>
          <a:solidFill>
            <a:srgbClr val="037EA3">
              <a:alpha val="9000"/>
            </a:srgbClr>
          </a:solidFill>
          <a:ln>
            <a:solidFill>
              <a:srgbClr val="FD44D3">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a:extLst>
              <a:ext uri="{FF2B5EF4-FFF2-40B4-BE49-F238E27FC236}">
                <a16:creationId xmlns:a16="http://schemas.microsoft.com/office/drawing/2014/main" id="{5AD95B9E-9B18-4D9D-B8BC-1D4D6D6C7EA9}"/>
              </a:ext>
            </a:extLst>
          </p:cNvPr>
          <p:cNvSpPr/>
          <p:nvPr/>
        </p:nvSpPr>
        <p:spPr>
          <a:xfrm>
            <a:off x="491490" y="377190"/>
            <a:ext cx="2748421" cy="5772150"/>
          </a:xfrm>
          <a:prstGeom prst="rect">
            <a:avLst/>
          </a:prstGeom>
          <a:solidFill>
            <a:srgbClr val="037E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Losango 4">
            <a:extLst>
              <a:ext uri="{FF2B5EF4-FFF2-40B4-BE49-F238E27FC236}">
                <a16:creationId xmlns:a16="http://schemas.microsoft.com/office/drawing/2014/main" id="{CF6B3DF5-4208-4225-B481-D1C2796A26E7}"/>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Losango 14">
            <a:extLst>
              <a:ext uri="{FF2B5EF4-FFF2-40B4-BE49-F238E27FC236}">
                <a16:creationId xmlns:a16="http://schemas.microsoft.com/office/drawing/2014/main" id="{D7B28763-073E-4051-B278-B899FC5C06C1}"/>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Losango 18">
            <a:extLst>
              <a:ext uri="{FF2B5EF4-FFF2-40B4-BE49-F238E27FC236}">
                <a16:creationId xmlns:a16="http://schemas.microsoft.com/office/drawing/2014/main" id="{AE130565-53A3-4DD3-9465-E329EAF2A577}"/>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AE857098-0FB7-4CE4-A7FD-71BC600DF28A}"/>
              </a:ext>
            </a:extLst>
          </p:cNvPr>
          <p:cNvSpPr/>
          <p:nvPr/>
        </p:nvSpPr>
        <p:spPr>
          <a:xfrm>
            <a:off x="879086" y="5583555"/>
            <a:ext cx="2098596" cy="1131570"/>
          </a:xfrm>
          <a:prstGeom prst="rect">
            <a:avLst/>
          </a:prstGeom>
          <a:solidFill>
            <a:srgbClr val="FA5C50"/>
          </a:solidFill>
          <a:ln>
            <a:solidFill>
              <a:srgbClr val="FA5C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i="1" dirty="0">
                <a:solidFill>
                  <a:schemeClr val="bg1"/>
                </a:solidFill>
                <a:latin typeface="Century Gothic" panose="020B0502020202020204" pitchFamily="34" charset="0"/>
              </a:rPr>
              <a:t>Como cliente, preciso de alguém que faça minhas compras enquanto não posso.</a:t>
            </a:r>
          </a:p>
        </p:txBody>
      </p:sp>
      <p:sp>
        <p:nvSpPr>
          <p:cNvPr id="6" name="Retângulo 5">
            <a:extLst>
              <a:ext uri="{FF2B5EF4-FFF2-40B4-BE49-F238E27FC236}">
                <a16:creationId xmlns:a16="http://schemas.microsoft.com/office/drawing/2014/main" id="{0CDD1667-A609-4A90-A1FA-E7DA67B54EC5}"/>
              </a:ext>
            </a:extLst>
          </p:cNvPr>
          <p:cNvSpPr/>
          <p:nvPr/>
        </p:nvSpPr>
        <p:spPr>
          <a:xfrm>
            <a:off x="3578795" y="1076053"/>
            <a:ext cx="2948940" cy="5772150"/>
          </a:xfrm>
          <a:prstGeom prst="rect">
            <a:avLst/>
          </a:prstGeom>
          <a:gradFill>
            <a:gsLst>
              <a:gs pos="18000">
                <a:srgbClr val="FB7369"/>
              </a:gs>
              <a:gs pos="44000">
                <a:srgbClr val="FB7369"/>
              </a:gs>
              <a:gs pos="66000">
                <a:srgbClr val="FA5C50"/>
              </a:gs>
              <a:gs pos="100000">
                <a:srgbClr val="FB736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9AB120C5-B185-4AAC-BA77-79A34058DF17}"/>
              </a:ext>
            </a:extLst>
          </p:cNvPr>
          <p:cNvSpPr/>
          <p:nvPr/>
        </p:nvSpPr>
        <p:spPr>
          <a:xfrm>
            <a:off x="3984978" y="518559"/>
            <a:ext cx="2147535" cy="1131570"/>
          </a:xfrm>
          <a:prstGeom prst="rect">
            <a:avLst/>
          </a:prstGeom>
          <a:solidFill>
            <a:srgbClr val="F09435"/>
          </a:solidFill>
          <a:ln>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err="1">
                <a:solidFill>
                  <a:schemeClr val="bg1"/>
                </a:solidFill>
                <a:latin typeface="Century Gothic" panose="020B0502020202020204" pitchFamily="34" charset="0"/>
              </a:rPr>
              <a:t>Preciso</a:t>
            </a:r>
            <a:r>
              <a:rPr lang="en-US" sz="1200" b="1" i="1" dirty="0">
                <a:solidFill>
                  <a:schemeClr val="bg1"/>
                </a:solidFill>
                <a:latin typeface="Century Gothic" panose="020B0502020202020204" pitchFamily="34" charset="0"/>
              </a:rPr>
              <a:t> de um </a:t>
            </a:r>
            <a:r>
              <a:rPr lang="en-US" sz="1200" b="1" i="1" dirty="0" err="1">
                <a:solidFill>
                  <a:schemeClr val="bg1"/>
                </a:solidFill>
                <a:latin typeface="Century Gothic" panose="020B0502020202020204" pitchFamily="34" charset="0"/>
              </a:rPr>
              <a:t>aplicativo</a:t>
            </a:r>
            <a:r>
              <a:rPr lang="en-US" sz="1200" b="1" i="1" dirty="0">
                <a:solidFill>
                  <a:schemeClr val="bg1"/>
                </a:solidFill>
                <a:latin typeface="Century Gothic" panose="020B0502020202020204" pitchFamily="34" charset="0"/>
              </a:rPr>
              <a:t> que </a:t>
            </a:r>
            <a:r>
              <a:rPr lang="en-US" sz="1200" b="1" i="1" dirty="0" err="1">
                <a:solidFill>
                  <a:schemeClr val="bg1"/>
                </a:solidFill>
                <a:latin typeface="Century Gothic" panose="020B0502020202020204" pitchFamily="34" charset="0"/>
              </a:rPr>
              <a:t>eu</a:t>
            </a:r>
            <a:r>
              <a:rPr lang="en-US" sz="1200" b="1" i="1" dirty="0">
                <a:solidFill>
                  <a:schemeClr val="bg1"/>
                </a:solidFill>
                <a:latin typeface="Century Gothic" panose="020B0502020202020204" pitchFamily="34" charset="0"/>
              </a:rPr>
              <a:t> </a:t>
            </a:r>
            <a:r>
              <a:rPr lang="en-US" sz="1200" b="1" i="1" dirty="0" err="1">
                <a:solidFill>
                  <a:schemeClr val="bg1"/>
                </a:solidFill>
                <a:latin typeface="Century Gothic" panose="020B0502020202020204" pitchFamily="34" charset="0"/>
              </a:rPr>
              <a:t>consiga</a:t>
            </a:r>
            <a:r>
              <a:rPr lang="en-US" sz="1200" b="1" i="1" dirty="0">
                <a:solidFill>
                  <a:schemeClr val="bg1"/>
                </a:solidFill>
                <a:latin typeface="Century Gothic" panose="020B0502020202020204" pitchFamily="34" charset="0"/>
              </a:rPr>
              <a:t> solicitor </a:t>
            </a:r>
            <a:r>
              <a:rPr lang="en-US" sz="1200" b="1" i="1" dirty="0" err="1">
                <a:solidFill>
                  <a:schemeClr val="bg1"/>
                </a:solidFill>
                <a:latin typeface="Century Gothic" panose="020B0502020202020204" pitchFamily="34" charset="0"/>
              </a:rPr>
              <a:t>alguém</a:t>
            </a:r>
            <a:r>
              <a:rPr lang="en-US" sz="1200" b="1" i="1" dirty="0">
                <a:solidFill>
                  <a:schemeClr val="bg1"/>
                </a:solidFill>
                <a:latin typeface="Century Gothic" panose="020B0502020202020204" pitchFamily="34" charset="0"/>
              </a:rPr>
              <a:t> para </a:t>
            </a:r>
            <a:r>
              <a:rPr lang="en-US" sz="1200" b="1" i="1" dirty="0" err="1">
                <a:solidFill>
                  <a:schemeClr val="bg1"/>
                </a:solidFill>
                <a:latin typeface="Century Gothic" panose="020B0502020202020204" pitchFamily="34" charset="0"/>
              </a:rPr>
              <a:t>fazer</a:t>
            </a:r>
            <a:r>
              <a:rPr lang="en-US" sz="1200" b="1" i="1" dirty="0">
                <a:solidFill>
                  <a:schemeClr val="bg1"/>
                </a:solidFill>
                <a:latin typeface="Century Gothic" panose="020B0502020202020204" pitchFamily="34" charset="0"/>
              </a:rPr>
              <a:t> </a:t>
            </a:r>
            <a:r>
              <a:rPr lang="en-US" sz="1200" b="1" i="1" dirty="0" err="1">
                <a:solidFill>
                  <a:schemeClr val="bg1"/>
                </a:solidFill>
                <a:latin typeface="Century Gothic" panose="020B0502020202020204" pitchFamily="34" charset="0"/>
              </a:rPr>
              <a:t>minhas</a:t>
            </a:r>
            <a:r>
              <a:rPr lang="en-US" sz="1200" b="1" i="1" dirty="0">
                <a:solidFill>
                  <a:schemeClr val="bg1"/>
                </a:solidFill>
                <a:latin typeface="Century Gothic" panose="020B0502020202020204" pitchFamily="34" charset="0"/>
              </a:rPr>
              <a:t> </a:t>
            </a:r>
            <a:r>
              <a:rPr lang="en-US" sz="1200" b="1" i="1" dirty="0" err="1">
                <a:solidFill>
                  <a:schemeClr val="bg1"/>
                </a:solidFill>
                <a:latin typeface="Century Gothic" panose="020B0502020202020204" pitchFamily="34" charset="0"/>
              </a:rPr>
              <a:t>compras</a:t>
            </a:r>
            <a:r>
              <a:rPr lang="en-US" sz="1600" b="1" i="1" dirty="0">
                <a:solidFill>
                  <a:schemeClr val="bg1"/>
                </a:solidFill>
                <a:latin typeface="Century Gothic" panose="020B0502020202020204" pitchFamily="34" charset="0"/>
              </a:rPr>
              <a:t>.</a:t>
            </a:r>
            <a:endParaRPr lang="pt-BR" sz="1600" b="1" i="1" dirty="0">
              <a:solidFill>
                <a:schemeClr val="bg1"/>
              </a:solidFill>
              <a:latin typeface="Century Gothic" panose="020B0502020202020204" pitchFamily="34" charset="0"/>
            </a:endParaRPr>
          </a:p>
        </p:txBody>
      </p:sp>
      <p:sp>
        <p:nvSpPr>
          <p:cNvPr id="27" name="CaixaDeTexto 26">
            <a:extLst>
              <a:ext uri="{FF2B5EF4-FFF2-40B4-BE49-F238E27FC236}">
                <a16:creationId xmlns:a16="http://schemas.microsoft.com/office/drawing/2014/main" id="{9F4F1B50-3FB6-45C4-B035-D724A2E7A11E}"/>
              </a:ext>
            </a:extLst>
          </p:cNvPr>
          <p:cNvSpPr txBox="1"/>
          <p:nvPr/>
        </p:nvSpPr>
        <p:spPr>
          <a:xfrm>
            <a:off x="6431563" y="2831710"/>
            <a:ext cx="5508977" cy="1477328"/>
          </a:xfrm>
          <a:prstGeom prst="rect">
            <a:avLst/>
          </a:prstGeom>
          <a:noFill/>
        </p:spPr>
        <p:txBody>
          <a:bodyPr wrap="square">
            <a:spAutoFit/>
          </a:bodyPr>
          <a:lstStyle/>
          <a:p>
            <a:pPr marL="285750" indent="-285750" algn="ctr">
              <a:buFont typeface="Arial" panose="020B0604020202020204" pitchFamily="34" charset="0"/>
              <a:buChar char="•"/>
            </a:pPr>
            <a:r>
              <a:rPr lang="pt-BR" i="1" dirty="0">
                <a:latin typeface="Century Gothic" panose="020B0502020202020204" pitchFamily="34" charset="0"/>
              </a:rPr>
              <a:t>Distanciamento social.</a:t>
            </a:r>
          </a:p>
          <a:p>
            <a:pPr marL="285750" indent="-285750" algn="ctr">
              <a:buFont typeface="Arial" panose="020B0604020202020204" pitchFamily="34" charset="0"/>
              <a:buChar char="•"/>
            </a:pPr>
            <a:r>
              <a:rPr lang="pt-BR" i="1" dirty="0">
                <a:latin typeface="Century Gothic" panose="020B0502020202020204" pitchFamily="34" charset="0"/>
              </a:rPr>
              <a:t>Solidariedade </a:t>
            </a:r>
          </a:p>
          <a:p>
            <a:pPr marL="285750" indent="-285750" algn="ctr">
              <a:buFont typeface="Arial" panose="020B0604020202020204" pitchFamily="34" charset="0"/>
              <a:buChar char="•"/>
            </a:pPr>
            <a:r>
              <a:rPr lang="pt-BR" i="1" dirty="0">
                <a:latin typeface="Century Gothic" panose="020B0502020202020204" pitchFamily="34" charset="0"/>
              </a:rPr>
              <a:t>Aproximação de forma segura</a:t>
            </a:r>
          </a:p>
          <a:p>
            <a:pPr algn="ctr"/>
            <a:endParaRPr lang="pt-BR" i="1" dirty="0">
              <a:latin typeface="Century Gothic" panose="020B0502020202020204" pitchFamily="34" charset="0"/>
            </a:endParaRPr>
          </a:p>
          <a:p>
            <a:pPr algn="ctr"/>
            <a:endParaRPr lang="pt-BR" i="1" dirty="0">
              <a:latin typeface="Century Gothic" panose="020B0502020202020204" pitchFamily="34" charset="0"/>
            </a:endParaRPr>
          </a:p>
        </p:txBody>
      </p:sp>
      <p:sp>
        <p:nvSpPr>
          <p:cNvPr id="2" name="CaixaDeTexto 1">
            <a:extLst>
              <a:ext uri="{FF2B5EF4-FFF2-40B4-BE49-F238E27FC236}">
                <a16:creationId xmlns:a16="http://schemas.microsoft.com/office/drawing/2014/main" id="{26BD711E-83D4-4CC6-9D6F-C243F73B79B6}"/>
              </a:ext>
            </a:extLst>
          </p:cNvPr>
          <p:cNvSpPr txBox="1"/>
          <p:nvPr/>
        </p:nvSpPr>
        <p:spPr>
          <a:xfrm>
            <a:off x="8104361" y="1512090"/>
            <a:ext cx="2263761" cy="523220"/>
          </a:xfrm>
          <a:prstGeom prst="rect">
            <a:avLst/>
          </a:prstGeom>
          <a:noFill/>
        </p:spPr>
        <p:txBody>
          <a:bodyPr wrap="none" rtlCol="0">
            <a:spAutoFit/>
          </a:bodyPr>
          <a:lstStyle/>
          <a:p>
            <a:r>
              <a:rPr lang="pt-BR" sz="2800" b="1" i="1" dirty="0">
                <a:latin typeface="Century Gothic" panose="020B0502020202020204" pitchFamily="34" charset="0"/>
              </a:rPr>
              <a:t>Justificativa</a:t>
            </a:r>
            <a:r>
              <a:rPr lang="pt-BR" dirty="0"/>
              <a:t> </a:t>
            </a:r>
          </a:p>
        </p:txBody>
      </p:sp>
      <p:pic>
        <p:nvPicPr>
          <p:cNvPr id="11" name="Imagem 10">
            <a:extLst>
              <a:ext uri="{FF2B5EF4-FFF2-40B4-BE49-F238E27FC236}">
                <a16:creationId xmlns:a16="http://schemas.microsoft.com/office/drawing/2014/main" id="{0A4518C7-EA97-4CEB-BF08-9E54D28F2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9364" y="1762130"/>
            <a:ext cx="3352580" cy="5028435"/>
          </a:xfrm>
          <a:prstGeom prst="rect">
            <a:avLst/>
          </a:prstGeom>
          <a:effectLst>
            <a:outerShdw blurRad="50800" dist="38100" dir="5400000" algn="t" rotWithShape="0">
              <a:prstClr val="black">
                <a:alpha val="40000"/>
              </a:prstClr>
            </a:outerShdw>
          </a:effectLst>
        </p:spPr>
      </p:pic>
      <p:pic>
        <p:nvPicPr>
          <p:cNvPr id="13" name="Imagem 12">
            <a:extLst>
              <a:ext uri="{FF2B5EF4-FFF2-40B4-BE49-F238E27FC236}">
                <a16:creationId xmlns:a16="http://schemas.microsoft.com/office/drawing/2014/main" id="{98A17D3E-E561-4A21-AE83-58FF22B55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477" y="882297"/>
            <a:ext cx="2797434" cy="4196151"/>
          </a:xfrm>
          <a:prstGeom prst="rect">
            <a:avLst/>
          </a:prstGeom>
          <a:effectLst>
            <a:outerShdw blurRad="50800" dist="38100" dir="5400000" algn="t" rotWithShape="0">
              <a:prstClr val="black">
                <a:alpha val="40000"/>
              </a:prstClr>
            </a:outerShdw>
          </a:effectLst>
        </p:spPr>
      </p:pic>
      <p:pic>
        <p:nvPicPr>
          <p:cNvPr id="9" name="Gráfico 8">
            <a:extLst>
              <a:ext uri="{FF2B5EF4-FFF2-40B4-BE49-F238E27FC236}">
                <a16:creationId xmlns:a16="http://schemas.microsoft.com/office/drawing/2014/main" id="{A94B9C3C-8EDF-4C08-8C99-29752124C8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275588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446C093F-120E-4FDA-90C7-903544ED03EF}"/>
              </a:ext>
            </a:extLst>
          </p:cNvPr>
          <p:cNvSpPr/>
          <p:nvPr/>
        </p:nvSpPr>
        <p:spPr>
          <a:xfrm>
            <a:off x="5655732" y="1"/>
            <a:ext cx="6536267" cy="6858000"/>
          </a:xfrm>
          <a:prstGeom prst="rect">
            <a:avLst/>
          </a:prstGeom>
          <a:solidFill>
            <a:srgbClr val="037E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18106ABA-6BA8-488E-B69A-2C3D07CBF7A1}"/>
              </a:ext>
            </a:extLst>
          </p:cNvPr>
          <p:cNvSpPr txBox="1"/>
          <p:nvPr/>
        </p:nvSpPr>
        <p:spPr>
          <a:xfrm>
            <a:off x="454594" y="2237624"/>
            <a:ext cx="4413595" cy="3554819"/>
          </a:xfrm>
          <a:prstGeom prst="rect">
            <a:avLst/>
          </a:prstGeom>
          <a:noFill/>
        </p:spPr>
        <p:txBody>
          <a:bodyPr wrap="square" rtlCol="0">
            <a:spAutoFit/>
          </a:bodyPr>
          <a:lstStyle/>
          <a:p>
            <a:pPr algn="ctr">
              <a:lnSpc>
                <a:spcPct val="150000"/>
              </a:lnSpc>
            </a:pPr>
            <a:r>
              <a:rPr lang="pt-BR" sz="1800" i="1" dirty="0">
                <a:effectLst/>
                <a:latin typeface="Century Gothic" panose="020B0502020202020204" pitchFamily="34" charset="0"/>
                <a:ea typeface="Calibri" panose="020F0502020204030204" pitchFamily="34" charset="0"/>
                <a:cs typeface="Times New Roman" panose="02020603050405020304" pitchFamily="18" charset="0"/>
              </a:rPr>
              <a:t>Sendo assim, nós decidimos trazer uma aplicação em que forneça uma solução tanto para aqueles que não podem deixar suas casas nesse momento, quanto para aqueles que não tem tempo para dispor a compras.</a:t>
            </a:r>
          </a:p>
          <a:p>
            <a:pPr algn="ctr"/>
            <a:endParaRPr lang="pt-BR" sz="1800" i="1" dirty="0">
              <a:effectLst/>
              <a:latin typeface="Century Gothic" panose="020B0502020202020204" pitchFamily="34" charset="0"/>
              <a:ea typeface="Calibri" panose="020F0502020204030204" pitchFamily="34" charset="0"/>
              <a:cs typeface="Times New Roman" panose="02020603050405020304" pitchFamily="18" charset="0"/>
            </a:endParaRPr>
          </a:p>
          <a:p>
            <a:endParaRPr lang="pt-BR" dirty="0"/>
          </a:p>
        </p:txBody>
      </p:sp>
      <p:sp>
        <p:nvSpPr>
          <p:cNvPr id="20" name="Losango 19">
            <a:extLst>
              <a:ext uri="{FF2B5EF4-FFF2-40B4-BE49-F238E27FC236}">
                <a16:creationId xmlns:a16="http://schemas.microsoft.com/office/drawing/2014/main" id="{6F2D90A3-EE39-4DC6-ABD7-3AEF89818D11}"/>
              </a:ext>
            </a:extLst>
          </p:cNvPr>
          <p:cNvSpPr/>
          <p:nvPr/>
        </p:nvSpPr>
        <p:spPr>
          <a:xfrm>
            <a:off x="1001277" y="6057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Losango 20">
            <a:extLst>
              <a:ext uri="{FF2B5EF4-FFF2-40B4-BE49-F238E27FC236}">
                <a16:creationId xmlns:a16="http://schemas.microsoft.com/office/drawing/2014/main" id="{67FAC999-49DD-4B4D-AC4A-C5F02C216AC9}"/>
              </a:ext>
            </a:extLst>
          </p:cNvPr>
          <p:cNvSpPr/>
          <p:nvPr/>
        </p:nvSpPr>
        <p:spPr>
          <a:xfrm>
            <a:off x="1501984" y="6057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Losango 21">
            <a:extLst>
              <a:ext uri="{FF2B5EF4-FFF2-40B4-BE49-F238E27FC236}">
                <a16:creationId xmlns:a16="http://schemas.microsoft.com/office/drawing/2014/main" id="{054D66CD-3F3C-4826-9DAF-CC76D9CA63A3}"/>
              </a:ext>
            </a:extLst>
          </p:cNvPr>
          <p:cNvSpPr/>
          <p:nvPr/>
        </p:nvSpPr>
        <p:spPr>
          <a:xfrm>
            <a:off x="2016494" y="6057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Imagem 23">
            <a:extLst>
              <a:ext uri="{FF2B5EF4-FFF2-40B4-BE49-F238E27FC236}">
                <a16:creationId xmlns:a16="http://schemas.microsoft.com/office/drawing/2014/main" id="{D7D7AC21-B438-447A-8043-A0956B926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067" y="-1052561"/>
            <a:ext cx="6366933" cy="9549526"/>
          </a:xfrm>
          <a:prstGeom prst="rect">
            <a:avLst/>
          </a:prstGeom>
          <a:effectLst>
            <a:outerShdw blurRad="50800" dist="38100" dir="5400000" algn="t" rotWithShape="0">
              <a:prstClr val="black">
                <a:alpha val="40000"/>
              </a:prstClr>
            </a:outerShdw>
          </a:effectLst>
        </p:spPr>
      </p:pic>
      <p:sp>
        <p:nvSpPr>
          <p:cNvPr id="12" name="CaixaDeTexto 11">
            <a:extLst>
              <a:ext uri="{FF2B5EF4-FFF2-40B4-BE49-F238E27FC236}">
                <a16:creationId xmlns:a16="http://schemas.microsoft.com/office/drawing/2014/main" id="{87F62ACD-6BEF-4A88-B1B7-F70DA15B76CF}"/>
              </a:ext>
            </a:extLst>
          </p:cNvPr>
          <p:cNvSpPr txBox="1"/>
          <p:nvPr/>
        </p:nvSpPr>
        <p:spPr>
          <a:xfrm>
            <a:off x="3061855" y="3576843"/>
            <a:ext cx="6123708" cy="369332"/>
          </a:xfrm>
          <a:prstGeom prst="rect">
            <a:avLst/>
          </a:prstGeom>
          <a:noFill/>
        </p:spPr>
        <p:txBody>
          <a:bodyPr wrap="square">
            <a:spAutoFit/>
          </a:bodyPr>
          <a:lstStyle/>
          <a:p>
            <a:endParaRPr lang="pt-BR" dirty="0"/>
          </a:p>
        </p:txBody>
      </p:sp>
      <p:pic>
        <p:nvPicPr>
          <p:cNvPr id="9" name="Gráfico 8">
            <a:extLst>
              <a:ext uri="{FF2B5EF4-FFF2-40B4-BE49-F238E27FC236}">
                <a16:creationId xmlns:a16="http://schemas.microsoft.com/office/drawing/2014/main" id="{72DD6571-4AAD-46EC-B71C-6E95F23B6A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4959" y="6102429"/>
            <a:ext cx="1417084" cy="744267"/>
          </a:xfrm>
          <a:prstGeom prst="rect">
            <a:avLst/>
          </a:prstGeom>
        </p:spPr>
      </p:pic>
      <p:pic>
        <p:nvPicPr>
          <p:cNvPr id="3" name="Imagem 2">
            <a:extLst>
              <a:ext uri="{FF2B5EF4-FFF2-40B4-BE49-F238E27FC236}">
                <a16:creationId xmlns:a16="http://schemas.microsoft.com/office/drawing/2014/main" id="{A79C5E01-306E-40B5-9176-83B35AF86F3B}"/>
              </a:ext>
            </a:extLst>
          </p:cNvPr>
          <p:cNvPicPr>
            <a:picLocks noChangeAspect="1"/>
          </p:cNvPicPr>
          <p:nvPr/>
        </p:nvPicPr>
        <p:blipFill>
          <a:blip r:embed="rId5"/>
          <a:stretch>
            <a:fillRect/>
          </a:stretch>
        </p:blipFill>
        <p:spPr>
          <a:xfrm>
            <a:off x="7721601" y="1062990"/>
            <a:ext cx="2009422" cy="3280860"/>
          </a:xfrm>
          <a:prstGeom prst="rect">
            <a:avLst/>
          </a:prstGeom>
        </p:spPr>
      </p:pic>
    </p:spTree>
    <p:extLst>
      <p:ext uri="{BB962C8B-B14F-4D97-AF65-F5344CB8AC3E}">
        <p14:creationId xmlns:p14="http://schemas.microsoft.com/office/powerpoint/2010/main" val="857504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osango 21">
            <a:extLst>
              <a:ext uri="{FF2B5EF4-FFF2-40B4-BE49-F238E27FC236}">
                <a16:creationId xmlns:a16="http://schemas.microsoft.com/office/drawing/2014/main" id="{494702EE-B3E6-4E89-9412-3D34906A8905}"/>
              </a:ext>
            </a:extLst>
          </p:cNvPr>
          <p:cNvSpPr/>
          <p:nvPr/>
        </p:nvSpPr>
        <p:spPr>
          <a:xfrm>
            <a:off x="163746" y="145529"/>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osango 19">
            <a:extLst>
              <a:ext uri="{FF2B5EF4-FFF2-40B4-BE49-F238E27FC236}">
                <a16:creationId xmlns:a16="http://schemas.microsoft.com/office/drawing/2014/main" id="{DD673299-B6A2-4830-8E55-03FF558B2333}"/>
              </a:ext>
            </a:extLst>
          </p:cNvPr>
          <p:cNvSpPr/>
          <p:nvPr/>
        </p:nvSpPr>
        <p:spPr>
          <a:xfrm>
            <a:off x="10522837" y="4775198"/>
            <a:ext cx="525317" cy="53339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E98EBDC2-6BB9-42A6-B92E-86A901692D1C}"/>
              </a:ext>
            </a:extLst>
          </p:cNvPr>
          <p:cNvSpPr/>
          <p:nvPr/>
        </p:nvSpPr>
        <p:spPr>
          <a:xfrm>
            <a:off x="6860602" y="1138294"/>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8CA29F4B-3EA3-491C-A8ED-F091C8D152D4}"/>
              </a:ext>
            </a:extLst>
          </p:cNvPr>
          <p:cNvSpPr/>
          <p:nvPr/>
        </p:nvSpPr>
        <p:spPr>
          <a:xfrm>
            <a:off x="506286" y="505178"/>
            <a:ext cx="5619291" cy="5847643"/>
          </a:xfrm>
          <a:prstGeom prst="rect">
            <a:avLst/>
          </a:prstGeom>
          <a:solidFill>
            <a:srgbClr val="037EA3">
              <a:alpha val="28000"/>
            </a:srgbClr>
          </a:solidFill>
          <a:ln>
            <a:solidFill>
              <a:srgbClr val="037EA3">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Losango 5">
            <a:extLst>
              <a:ext uri="{FF2B5EF4-FFF2-40B4-BE49-F238E27FC236}">
                <a16:creationId xmlns:a16="http://schemas.microsoft.com/office/drawing/2014/main" id="{878DBD12-0547-4C3E-8BBC-BF4377316AD4}"/>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Losango 7">
            <a:extLst>
              <a:ext uri="{FF2B5EF4-FFF2-40B4-BE49-F238E27FC236}">
                <a16:creationId xmlns:a16="http://schemas.microsoft.com/office/drawing/2014/main" id="{C4BB842A-EF4D-4725-A2F1-8716781B7885}"/>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Losango 9">
            <a:extLst>
              <a:ext uri="{FF2B5EF4-FFF2-40B4-BE49-F238E27FC236}">
                <a16:creationId xmlns:a16="http://schemas.microsoft.com/office/drawing/2014/main" id="{059583D9-0A89-4364-866B-48F3AE009ED3}"/>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45F30E48-DEA0-48CC-A8B2-A8799449C483}"/>
              </a:ext>
            </a:extLst>
          </p:cNvPr>
          <p:cNvSpPr/>
          <p:nvPr/>
        </p:nvSpPr>
        <p:spPr>
          <a:xfrm>
            <a:off x="3499556" y="1755246"/>
            <a:ext cx="4143022" cy="3420534"/>
          </a:xfrm>
          <a:prstGeom prst="rect">
            <a:avLst/>
          </a:prstGeom>
          <a:solidFill>
            <a:srgbClr val="FB7369"/>
          </a:solidFill>
          <a:ln>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E42D8BE8-BF60-4329-8088-FA91CA9D4CF9}"/>
              </a:ext>
            </a:extLst>
          </p:cNvPr>
          <p:cNvSpPr txBox="1"/>
          <p:nvPr/>
        </p:nvSpPr>
        <p:spPr>
          <a:xfrm>
            <a:off x="2884018" y="3638848"/>
            <a:ext cx="5461564" cy="584775"/>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pt-BR" sz="3200" b="1" i="1" dirty="0">
                <a:solidFill>
                  <a:schemeClr val="bg1"/>
                </a:solidFill>
                <a:latin typeface="Century Gothic" panose="020B0502020202020204" pitchFamily="34" charset="0"/>
              </a:rPr>
              <a:t>HLD</a:t>
            </a:r>
          </a:p>
        </p:txBody>
      </p:sp>
      <p:sp>
        <p:nvSpPr>
          <p:cNvPr id="5" name="Losango 4">
            <a:extLst>
              <a:ext uri="{FF2B5EF4-FFF2-40B4-BE49-F238E27FC236}">
                <a16:creationId xmlns:a16="http://schemas.microsoft.com/office/drawing/2014/main" id="{36A1A0C3-FAD0-4B70-ACFD-9E1730317B94}"/>
              </a:ext>
            </a:extLst>
          </p:cNvPr>
          <p:cNvSpPr/>
          <p:nvPr/>
        </p:nvSpPr>
        <p:spPr>
          <a:xfrm>
            <a:off x="6100093"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Losango 6">
            <a:extLst>
              <a:ext uri="{FF2B5EF4-FFF2-40B4-BE49-F238E27FC236}">
                <a16:creationId xmlns:a16="http://schemas.microsoft.com/office/drawing/2014/main" id="{CA4FC0F2-09C7-4300-9D27-E223585C539B}"/>
              </a:ext>
            </a:extLst>
          </p:cNvPr>
          <p:cNvSpPr/>
          <p:nvPr/>
        </p:nvSpPr>
        <p:spPr>
          <a:xfrm>
            <a:off x="5167337"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Losango 8">
            <a:extLst>
              <a:ext uri="{FF2B5EF4-FFF2-40B4-BE49-F238E27FC236}">
                <a16:creationId xmlns:a16="http://schemas.microsoft.com/office/drawing/2014/main" id="{D3EAF085-8D1F-4DDB-B5DC-426513FA0396}"/>
              </a:ext>
            </a:extLst>
          </p:cNvPr>
          <p:cNvSpPr/>
          <p:nvPr/>
        </p:nvSpPr>
        <p:spPr>
          <a:xfrm>
            <a:off x="4234581"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529FAB9-D872-41EF-A4C8-199BED284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578" y="456462"/>
            <a:ext cx="4012068" cy="6018101"/>
          </a:xfrm>
          <a:prstGeom prst="rect">
            <a:avLst/>
          </a:prstGeom>
          <a:effectLst>
            <a:outerShdw blurRad="50800" dist="38100" dir="5400000" algn="t" rotWithShape="0">
              <a:prstClr val="black">
                <a:alpha val="40000"/>
              </a:prstClr>
            </a:outerShdw>
          </a:effectLst>
        </p:spPr>
      </p:pic>
      <p:pic>
        <p:nvPicPr>
          <p:cNvPr id="13" name="Imagem 12">
            <a:extLst>
              <a:ext uri="{FF2B5EF4-FFF2-40B4-BE49-F238E27FC236}">
                <a16:creationId xmlns:a16="http://schemas.microsoft.com/office/drawing/2014/main" id="{F1C1F0C2-6274-4DFD-B858-1DF5901FC4E4}"/>
              </a:ext>
            </a:extLst>
          </p:cNvPr>
          <p:cNvPicPr>
            <a:picLocks noChangeAspect="1"/>
          </p:cNvPicPr>
          <p:nvPr/>
        </p:nvPicPr>
        <p:blipFill rotWithShape="1">
          <a:blip r:embed="rId3"/>
          <a:srcRect l="-48" r="-48"/>
          <a:stretch/>
        </p:blipFill>
        <p:spPr>
          <a:xfrm>
            <a:off x="9197408" y="3090740"/>
            <a:ext cx="1059676" cy="548108"/>
          </a:xfrm>
          <a:prstGeom prst="roundRect">
            <a:avLst/>
          </a:prstGeom>
        </p:spPr>
      </p:pic>
      <p:sp>
        <p:nvSpPr>
          <p:cNvPr id="16" name="Losango 15">
            <a:extLst>
              <a:ext uri="{FF2B5EF4-FFF2-40B4-BE49-F238E27FC236}">
                <a16:creationId xmlns:a16="http://schemas.microsoft.com/office/drawing/2014/main" id="{F90C2BFB-AC07-46C3-8040-FCE7FF485017}"/>
              </a:ext>
            </a:extLst>
          </p:cNvPr>
          <p:cNvSpPr/>
          <p:nvPr/>
        </p:nvSpPr>
        <p:spPr>
          <a:xfrm>
            <a:off x="6897127" y="5761361"/>
            <a:ext cx="564829" cy="59146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Gráfico 10">
            <a:extLst>
              <a:ext uri="{FF2B5EF4-FFF2-40B4-BE49-F238E27FC236}">
                <a16:creationId xmlns:a16="http://schemas.microsoft.com/office/drawing/2014/main" id="{562369E3-8419-4AEE-AC3C-3E0B64510B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58196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osango 21">
            <a:extLst>
              <a:ext uri="{FF2B5EF4-FFF2-40B4-BE49-F238E27FC236}">
                <a16:creationId xmlns:a16="http://schemas.microsoft.com/office/drawing/2014/main" id="{0B68EAA2-8016-427C-9126-3F2497915E40}"/>
              </a:ext>
            </a:extLst>
          </p:cNvPr>
          <p:cNvSpPr/>
          <p:nvPr/>
        </p:nvSpPr>
        <p:spPr>
          <a:xfrm>
            <a:off x="9209617" y="98969"/>
            <a:ext cx="837636" cy="855133"/>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osango 19">
            <a:extLst>
              <a:ext uri="{FF2B5EF4-FFF2-40B4-BE49-F238E27FC236}">
                <a16:creationId xmlns:a16="http://schemas.microsoft.com/office/drawing/2014/main" id="{EABB8284-8628-4F0D-BEB9-F8F84DDE60B2}"/>
              </a:ext>
            </a:extLst>
          </p:cNvPr>
          <p:cNvSpPr/>
          <p:nvPr/>
        </p:nvSpPr>
        <p:spPr>
          <a:xfrm>
            <a:off x="965457" y="5091320"/>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Losango 15">
            <a:extLst>
              <a:ext uri="{FF2B5EF4-FFF2-40B4-BE49-F238E27FC236}">
                <a16:creationId xmlns:a16="http://schemas.microsoft.com/office/drawing/2014/main" id="{C510C285-C6D0-41A8-BB4E-293DED99E7EA}"/>
              </a:ext>
            </a:extLst>
          </p:cNvPr>
          <p:cNvSpPr/>
          <p:nvPr/>
        </p:nvSpPr>
        <p:spPr>
          <a:xfrm>
            <a:off x="9924643" y="2777066"/>
            <a:ext cx="906972" cy="88515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Losango 8">
            <a:extLst>
              <a:ext uri="{FF2B5EF4-FFF2-40B4-BE49-F238E27FC236}">
                <a16:creationId xmlns:a16="http://schemas.microsoft.com/office/drawing/2014/main" id="{C800D45E-D24F-4EF9-A95F-C571DF395396}"/>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Losango 10">
            <a:extLst>
              <a:ext uri="{FF2B5EF4-FFF2-40B4-BE49-F238E27FC236}">
                <a16:creationId xmlns:a16="http://schemas.microsoft.com/office/drawing/2014/main" id="{0BC1EADE-8F24-42D0-A37C-826010C6C7A7}"/>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Losango 12">
            <a:extLst>
              <a:ext uri="{FF2B5EF4-FFF2-40B4-BE49-F238E27FC236}">
                <a16:creationId xmlns:a16="http://schemas.microsoft.com/office/drawing/2014/main" id="{59F986E9-B52F-4C82-B062-1A096F024D58}"/>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Losango 17">
            <a:extLst>
              <a:ext uri="{FF2B5EF4-FFF2-40B4-BE49-F238E27FC236}">
                <a16:creationId xmlns:a16="http://schemas.microsoft.com/office/drawing/2014/main" id="{EC01D55E-D576-48C5-86D8-7C52A0FF89B4}"/>
              </a:ext>
            </a:extLst>
          </p:cNvPr>
          <p:cNvSpPr/>
          <p:nvPr/>
        </p:nvSpPr>
        <p:spPr>
          <a:xfrm>
            <a:off x="311573" y="374957"/>
            <a:ext cx="627156" cy="682068"/>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Losango 23">
            <a:extLst>
              <a:ext uri="{FF2B5EF4-FFF2-40B4-BE49-F238E27FC236}">
                <a16:creationId xmlns:a16="http://schemas.microsoft.com/office/drawing/2014/main" id="{1C6474A6-49C2-4861-BEF4-0E879CC9B81E}"/>
              </a:ext>
            </a:extLst>
          </p:cNvPr>
          <p:cNvSpPr/>
          <p:nvPr/>
        </p:nvSpPr>
        <p:spPr>
          <a:xfrm>
            <a:off x="480253" y="2528711"/>
            <a:ext cx="1043747" cy="106578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Gráfico 1">
            <a:extLst>
              <a:ext uri="{FF2B5EF4-FFF2-40B4-BE49-F238E27FC236}">
                <a16:creationId xmlns:a16="http://schemas.microsoft.com/office/drawing/2014/main" id="{4AED6820-DFE5-411D-823E-B157C456E6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4959" y="6102429"/>
            <a:ext cx="1417084" cy="744267"/>
          </a:xfrm>
          <a:prstGeom prst="rect">
            <a:avLst/>
          </a:prstGeom>
        </p:spPr>
      </p:pic>
      <p:pic>
        <p:nvPicPr>
          <p:cNvPr id="4" name="Imagem 3" descr="Tela de celular com publicação numa rede social&#10;&#10;Descrição gerada automaticamente">
            <a:extLst>
              <a:ext uri="{FF2B5EF4-FFF2-40B4-BE49-F238E27FC236}">
                <a16:creationId xmlns:a16="http://schemas.microsoft.com/office/drawing/2014/main" id="{134877DA-0D8C-463A-B777-CE7E75CCC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5103" y="-11304"/>
            <a:ext cx="8319796" cy="6858000"/>
          </a:xfrm>
          <a:prstGeom prst="rect">
            <a:avLst/>
          </a:prstGeom>
        </p:spPr>
      </p:pic>
      <p:sp>
        <p:nvSpPr>
          <p:cNvPr id="14" name="CaixaDeTexto 13">
            <a:extLst>
              <a:ext uri="{FF2B5EF4-FFF2-40B4-BE49-F238E27FC236}">
                <a16:creationId xmlns:a16="http://schemas.microsoft.com/office/drawing/2014/main" id="{FF0AB806-7FE1-407C-8264-A721D3419413}"/>
              </a:ext>
            </a:extLst>
          </p:cNvPr>
          <p:cNvSpPr txBox="1"/>
          <p:nvPr/>
        </p:nvSpPr>
        <p:spPr>
          <a:xfrm>
            <a:off x="5744782" y="144125"/>
            <a:ext cx="702436" cy="461665"/>
          </a:xfrm>
          <a:prstGeom prst="rect">
            <a:avLst/>
          </a:prstGeom>
          <a:noFill/>
        </p:spPr>
        <p:txBody>
          <a:bodyPr wrap="none" rtlCol="0">
            <a:spAutoFit/>
          </a:bodyPr>
          <a:lstStyle/>
          <a:p>
            <a:r>
              <a:rPr lang="pt-BR" sz="2400" b="1" i="1" dirty="0"/>
              <a:t>HLD</a:t>
            </a:r>
          </a:p>
        </p:txBody>
      </p:sp>
    </p:spTree>
    <p:extLst>
      <p:ext uri="{BB962C8B-B14F-4D97-AF65-F5344CB8AC3E}">
        <p14:creationId xmlns:p14="http://schemas.microsoft.com/office/powerpoint/2010/main" val="3016026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osango 21">
            <a:extLst>
              <a:ext uri="{FF2B5EF4-FFF2-40B4-BE49-F238E27FC236}">
                <a16:creationId xmlns:a16="http://schemas.microsoft.com/office/drawing/2014/main" id="{494702EE-B3E6-4E89-9412-3D34906A8905}"/>
              </a:ext>
            </a:extLst>
          </p:cNvPr>
          <p:cNvSpPr/>
          <p:nvPr/>
        </p:nvSpPr>
        <p:spPr>
          <a:xfrm>
            <a:off x="163746" y="145529"/>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osango 19">
            <a:extLst>
              <a:ext uri="{FF2B5EF4-FFF2-40B4-BE49-F238E27FC236}">
                <a16:creationId xmlns:a16="http://schemas.microsoft.com/office/drawing/2014/main" id="{DD673299-B6A2-4830-8E55-03FF558B2333}"/>
              </a:ext>
            </a:extLst>
          </p:cNvPr>
          <p:cNvSpPr/>
          <p:nvPr/>
        </p:nvSpPr>
        <p:spPr>
          <a:xfrm>
            <a:off x="10522837" y="4775198"/>
            <a:ext cx="525317" cy="533399"/>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Losango 13">
            <a:extLst>
              <a:ext uri="{FF2B5EF4-FFF2-40B4-BE49-F238E27FC236}">
                <a16:creationId xmlns:a16="http://schemas.microsoft.com/office/drawing/2014/main" id="{E98EBDC2-6BB9-42A6-B92E-86A901692D1C}"/>
              </a:ext>
            </a:extLst>
          </p:cNvPr>
          <p:cNvSpPr/>
          <p:nvPr/>
        </p:nvSpPr>
        <p:spPr>
          <a:xfrm>
            <a:off x="6860602" y="1138294"/>
            <a:ext cx="1452366" cy="1425191"/>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8CA29F4B-3EA3-491C-A8ED-F091C8D152D4}"/>
              </a:ext>
            </a:extLst>
          </p:cNvPr>
          <p:cNvSpPr/>
          <p:nvPr/>
        </p:nvSpPr>
        <p:spPr>
          <a:xfrm>
            <a:off x="506286" y="505178"/>
            <a:ext cx="5619291" cy="5847643"/>
          </a:xfrm>
          <a:prstGeom prst="rect">
            <a:avLst/>
          </a:prstGeom>
          <a:solidFill>
            <a:srgbClr val="037EA3">
              <a:alpha val="28000"/>
            </a:srgbClr>
          </a:solidFill>
          <a:ln>
            <a:solidFill>
              <a:srgbClr val="037EA3">
                <a:alpha val="50000"/>
              </a:srgb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Losango 5">
            <a:extLst>
              <a:ext uri="{FF2B5EF4-FFF2-40B4-BE49-F238E27FC236}">
                <a16:creationId xmlns:a16="http://schemas.microsoft.com/office/drawing/2014/main" id="{878DBD12-0547-4C3E-8BBC-BF4377316AD4}"/>
              </a:ext>
            </a:extLst>
          </p:cNvPr>
          <p:cNvSpPr/>
          <p:nvPr/>
        </p:nvSpPr>
        <p:spPr>
          <a:xfrm>
            <a:off x="1050036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Losango 7">
            <a:extLst>
              <a:ext uri="{FF2B5EF4-FFF2-40B4-BE49-F238E27FC236}">
                <a16:creationId xmlns:a16="http://schemas.microsoft.com/office/drawing/2014/main" id="{C4BB842A-EF4D-4725-A2F1-8716781B7885}"/>
              </a:ext>
            </a:extLst>
          </p:cNvPr>
          <p:cNvSpPr/>
          <p:nvPr/>
        </p:nvSpPr>
        <p:spPr>
          <a:xfrm>
            <a:off x="1098042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Losango 9">
            <a:extLst>
              <a:ext uri="{FF2B5EF4-FFF2-40B4-BE49-F238E27FC236}">
                <a16:creationId xmlns:a16="http://schemas.microsoft.com/office/drawing/2014/main" id="{059583D9-0A89-4364-866B-48F3AE009ED3}"/>
              </a:ext>
            </a:extLst>
          </p:cNvPr>
          <p:cNvSpPr/>
          <p:nvPr/>
        </p:nvSpPr>
        <p:spPr>
          <a:xfrm>
            <a:off x="11460480" y="148590"/>
            <a:ext cx="480060" cy="457200"/>
          </a:xfrm>
          <a:prstGeom prst="diamond">
            <a:avLst/>
          </a:prstGeom>
          <a:noFill/>
          <a:ln w="57150">
            <a:solidFill>
              <a:srgbClr val="F094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45F30E48-DEA0-48CC-A8B2-A8799449C483}"/>
              </a:ext>
            </a:extLst>
          </p:cNvPr>
          <p:cNvSpPr/>
          <p:nvPr/>
        </p:nvSpPr>
        <p:spPr>
          <a:xfrm>
            <a:off x="3499556" y="1755246"/>
            <a:ext cx="4143022" cy="3420534"/>
          </a:xfrm>
          <a:prstGeom prst="rect">
            <a:avLst/>
          </a:prstGeom>
          <a:solidFill>
            <a:srgbClr val="FB7369"/>
          </a:solidFill>
          <a:ln>
            <a:solidFill>
              <a:srgbClr val="FA5C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E42D8BE8-BF60-4329-8088-FA91CA9D4CF9}"/>
              </a:ext>
            </a:extLst>
          </p:cNvPr>
          <p:cNvSpPr txBox="1"/>
          <p:nvPr/>
        </p:nvSpPr>
        <p:spPr>
          <a:xfrm>
            <a:off x="2884018" y="3638848"/>
            <a:ext cx="5461564" cy="584775"/>
          </a:xfrm>
          <a:prstGeom prst="rect">
            <a:avLst/>
          </a:prstGeom>
          <a:noFill/>
          <a:effectLst>
            <a:outerShdw blurRad="50800" dist="38100" dir="5400000" algn="t" rotWithShape="0">
              <a:prstClr val="black">
                <a:alpha val="40000"/>
              </a:prstClr>
            </a:outerShdw>
          </a:effectLst>
        </p:spPr>
        <p:txBody>
          <a:bodyPr wrap="square">
            <a:spAutoFit/>
          </a:bodyPr>
          <a:lstStyle/>
          <a:p>
            <a:pPr algn="ctr"/>
            <a:r>
              <a:rPr lang="pt-BR" sz="3200" b="1" i="1" dirty="0">
                <a:solidFill>
                  <a:schemeClr val="bg1"/>
                </a:solidFill>
                <a:latin typeface="Century Gothic" panose="020B0502020202020204" pitchFamily="34" charset="0"/>
              </a:rPr>
              <a:t>Proto-Persona</a:t>
            </a:r>
          </a:p>
        </p:txBody>
      </p:sp>
      <p:sp>
        <p:nvSpPr>
          <p:cNvPr id="5" name="Losango 4">
            <a:extLst>
              <a:ext uri="{FF2B5EF4-FFF2-40B4-BE49-F238E27FC236}">
                <a16:creationId xmlns:a16="http://schemas.microsoft.com/office/drawing/2014/main" id="{36A1A0C3-FAD0-4B70-ACFD-9E1730317B94}"/>
              </a:ext>
            </a:extLst>
          </p:cNvPr>
          <p:cNvSpPr/>
          <p:nvPr/>
        </p:nvSpPr>
        <p:spPr>
          <a:xfrm>
            <a:off x="6100093"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Losango 6">
            <a:extLst>
              <a:ext uri="{FF2B5EF4-FFF2-40B4-BE49-F238E27FC236}">
                <a16:creationId xmlns:a16="http://schemas.microsoft.com/office/drawing/2014/main" id="{CA4FC0F2-09C7-4300-9D27-E223585C539B}"/>
              </a:ext>
            </a:extLst>
          </p:cNvPr>
          <p:cNvSpPr/>
          <p:nvPr/>
        </p:nvSpPr>
        <p:spPr>
          <a:xfrm>
            <a:off x="5167337"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Losango 8">
            <a:extLst>
              <a:ext uri="{FF2B5EF4-FFF2-40B4-BE49-F238E27FC236}">
                <a16:creationId xmlns:a16="http://schemas.microsoft.com/office/drawing/2014/main" id="{D3EAF085-8D1F-4DDB-B5DC-426513FA0396}"/>
              </a:ext>
            </a:extLst>
          </p:cNvPr>
          <p:cNvSpPr/>
          <p:nvPr/>
        </p:nvSpPr>
        <p:spPr>
          <a:xfrm>
            <a:off x="4234581" y="2437077"/>
            <a:ext cx="894927" cy="834390"/>
          </a:xfrm>
          <a:prstGeom prst="diamond">
            <a:avLst/>
          </a:prstGeom>
          <a:no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529FAB9-D872-41EF-A4C8-199BED284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578" y="456462"/>
            <a:ext cx="4012068" cy="6018101"/>
          </a:xfrm>
          <a:prstGeom prst="rect">
            <a:avLst/>
          </a:prstGeom>
          <a:effectLst>
            <a:outerShdw blurRad="50800" dist="38100" dir="5400000" algn="t" rotWithShape="0">
              <a:prstClr val="black">
                <a:alpha val="40000"/>
              </a:prstClr>
            </a:outerShdw>
          </a:effectLst>
        </p:spPr>
      </p:pic>
      <p:pic>
        <p:nvPicPr>
          <p:cNvPr id="13" name="Imagem 12">
            <a:extLst>
              <a:ext uri="{FF2B5EF4-FFF2-40B4-BE49-F238E27FC236}">
                <a16:creationId xmlns:a16="http://schemas.microsoft.com/office/drawing/2014/main" id="{F1C1F0C2-6274-4DFD-B858-1DF5901FC4E4}"/>
              </a:ext>
            </a:extLst>
          </p:cNvPr>
          <p:cNvPicPr>
            <a:picLocks noChangeAspect="1"/>
          </p:cNvPicPr>
          <p:nvPr/>
        </p:nvPicPr>
        <p:blipFill rotWithShape="1">
          <a:blip r:embed="rId3"/>
          <a:srcRect l="-48" r="-48"/>
          <a:stretch/>
        </p:blipFill>
        <p:spPr>
          <a:xfrm>
            <a:off x="9197408" y="3090740"/>
            <a:ext cx="1059676" cy="548108"/>
          </a:xfrm>
          <a:prstGeom prst="roundRect">
            <a:avLst/>
          </a:prstGeom>
        </p:spPr>
      </p:pic>
      <p:sp>
        <p:nvSpPr>
          <p:cNvPr id="16" name="Losango 15">
            <a:extLst>
              <a:ext uri="{FF2B5EF4-FFF2-40B4-BE49-F238E27FC236}">
                <a16:creationId xmlns:a16="http://schemas.microsoft.com/office/drawing/2014/main" id="{F90C2BFB-AC07-46C3-8040-FCE7FF485017}"/>
              </a:ext>
            </a:extLst>
          </p:cNvPr>
          <p:cNvSpPr/>
          <p:nvPr/>
        </p:nvSpPr>
        <p:spPr>
          <a:xfrm>
            <a:off x="6897127" y="5761361"/>
            <a:ext cx="564829" cy="591460"/>
          </a:xfrm>
          <a:prstGeom prst="diamond">
            <a:avLst/>
          </a:prstGeom>
          <a:noFill/>
          <a:ln w="57150">
            <a:gradFill>
              <a:gsLst>
                <a:gs pos="0">
                  <a:schemeClr val="accent1">
                    <a:lumMod val="5000"/>
                    <a:lumOff val="95000"/>
                  </a:schemeClr>
                </a:gs>
                <a:gs pos="18000">
                  <a:srgbClr val="FB7369">
                    <a:alpha val="27000"/>
                  </a:srgbClr>
                </a:gs>
                <a:gs pos="83000">
                  <a:srgbClr val="F09435"/>
                </a:gs>
                <a:gs pos="100000">
                  <a:srgbClr val="F09435">
                    <a:alpha val="21000"/>
                  </a:srgb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Gráfico 10">
            <a:extLst>
              <a:ext uri="{FF2B5EF4-FFF2-40B4-BE49-F238E27FC236}">
                <a16:creationId xmlns:a16="http://schemas.microsoft.com/office/drawing/2014/main" id="{0F7F455D-66E8-4394-9EFA-00656BEA0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4959" y="6102429"/>
            <a:ext cx="1417084" cy="744267"/>
          </a:xfrm>
          <a:prstGeom prst="rect">
            <a:avLst/>
          </a:prstGeom>
        </p:spPr>
      </p:pic>
    </p:spTree>
    <p:extLst>
      <p:ext uri="{BB962C8B-B14F-4D97-AF65-F5344CB8AC3E}">
        <p14:creationId xmlns:p14="http://schemas.microsoft.com/office/powerpoint/2010/main" val="290231216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TotalTime>
  <Words>767</Words>
  <Application>Microsoft Office PowerPoint</Application>
  <PresentationFormat>Widescreen</PresentationFormat>
  <Paragraphs>145</Paragraphs>
  <Slides>24</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24</vt:i4>
      </vt:variant>
    </vt:vector>
  </HeadingPairs>
  <TitlesOfParts>
    <vt:vector size="29" baseType="lpstr">
      <vt:lpstr>Arial</vt:lpstr>
      <vt:lpstr>Calibri</vt:lpstr>
      <vt:lpstr>Calibri Light</vt:lpstr>
      <vt:lpstr>Century Gothic</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KIVIA MOREIRA ARAUJO .</dc:creator>
  <cp:lastModifiedBy>Wellington Macena</cp:lastModifiedBy>
  <cp:revision>136</cp:revision>
  <dcterms:created xsi:type="dcterms:W3CDTF">2020-09-07T15:34:55Z</dcterms:created>
  <dcterms:modified xsi:type="dcterms:W3CDTF">2020-09-14T21:35:11Z</dcterms:modified>
</cp:coreProperties>
</file>